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65" r:id="rId3"/>
    <p:sldId id="258" r:id="rId4"/>
    <p:sldId id="259" r:id="rId5"/>
    <p:sldId id="260" r:id="rId6"/>
    <p:sldId id="266" r:id="rId7"/>
    <p:sldId id="264" r:id="rId8"/>
    <p:sldId id="261" r:id="rId9"/>
    <p:sldId id="269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763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D8BD707-D9CF-40AE-B4C6-C98DA3205C09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2887" t="14828" r="7500" b="62000"/>
          <a:stretch>
            <a:fillRect/>
          </a:stretch>
        </p:blipFill>
        <p:spPr bwMode="auto">
          <a:xfrm>
            <a:off x="304800" y="2057400"/>
            <a:ext cx="8610600" cy="3200400"/>
          </a:xfrm>
          <a:prstGeom prst="roundRect">
            <a:avLst>
              <a:gd name="adj" fmla="val 11111"/>
            </a:avLst>
          </a:prstGeom>
          <a:ln w="190500" cap="rnd">
            <a:solidFill>
              <a:srgbClr val="92D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762000" y="609600"/>
            <a:ext cx="434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/>
              <a:t>№ 1</a:t>
            </a:r>
            <a:endParaRPr lang="en-US" sz="6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838200"/>
            <a:ext cx="7391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№ 10. </a:t>
            </a:r>
          </a:p>
          <a:p>
            <a:r>
              <a:rPr lang="uk-UA" sz="4000" dirty="0" smtClean="0">
                <a:solidFill>
                  <a:srgbClr val="FFFF00"/>
                </a:solidFill>
              </a:rPr>
              <a:t>Поява  якого </a:t>
            </a:r>
            <a:r>
              <a:rPr lang="uk-UA" sz="4000" dirty="0" smtClean="0">
                <a:solidFill>
                  <a:srgbClr val="FFFF00"/>
                </a:solidFill>
              </a:rPr>
              <a:t>в</a:t>
            </a:r>
            <a:r>
              <a:rPr lang="uk-UA" sz="4000" dirty="0" smtClean="0">
                <a:solidFill>
                  <a:srgbClr val="FFFF00"/>
                </a:solidFill>
              </a:rPr>
              <a:t>инаходу призвела </a:t>
            </a:r>
            <a:r>
              <a:rPr lang="uk-UA" sz="4000" dirty="0" smtClean="0">
                <a:solidFill>
                  <a:srgbClr val="FFFF00"/>
                </a:solidFill>
              </a:rPr>
              <a:t>д</a:t>
            </a:r>
            <a:r>
              <a:rPr lang="uk-UA" sz="4000" dirty="0" smtClean="0">
                <a:solidFill>
                  <a:srgbClr val="FFFF00"/>
                </a:solidFill>
              </a:rPr>
              <a:t>о створення сучасних ПК ?</a:t>
            </a:r>
          </a:p>
          <a:p>
            <a:r>
              <a:rPr lang="uk-UA" sz="4000" dirty="0" smtClean="0">
                <a:solidFill>
                  <a:srgbClr val="FFFF00"/>
                </a:solidFill>
              </a:rPr>
              <a:t>Хто є авторами цього винаходу, рік відкриття, нагорода?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3065" t="47619" r="5833" b="31333"/>
          <a:stretch>
            <a:fillRect/>
          </a:stretch>
        </p:blipFill>
        <p:spPr bwMode="auto">
          <a:xfrm>
            <a:off x="304800" y="2514600"/>
            <a:ext cx="8534400" cy="2667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92D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762000" y="609600"/>
            <a:ext cx="434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/>
              <a:t>№ 2</a:t>
            </a:r>
            <a:endParaRPr lang="en-US" sz="6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2917" t="28150" r="10000" b="26000"/>
          <a:stretch>
            <a:fillRect/>
          </a:stretch>
        </p:blipFill>
        <p:spPr bwMode="auto">
          <a:xfrm>
            <a:off x="304800" y="2209800"/>
            <a:ext cx="8458200" cy="3962400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81000" y="914400"/>
            <a:ext cx="8153400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Arial" pitchFamily="34" charset="0"/>
                <a:cs typeface="Arial" pitchFamily="34" charset="0"/>
              </a:rPr>
              <a:t>До кожного завдання, позначеного буквою, вибери правильний варіант, позначений цифрою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0"/>
            <a:ext cx="434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/>
              <a:t>№ 3</a:t>
            </a:r>
            <a:endParaRPr lang="en-US" sz="6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2979" t="31333" r="3333" b="50000"/>
          <a:stretch>
            <a:fillRect/>
          </a:stretch>
        </p:blipFill>
        <p:spPr bwMode="auto">
          <a:xfrm>
            <a:off x="228600" y="2133600"/>
            <a:ext cx="8915400" cy="2438400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F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762000" y="609600"/>
            <a:ext cx="434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/>
              <a:t>№ 4</a:t>
            </a:r>
            <a:endParaRPr lang="en-US" sz="6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3403" t="19333" r="8333" b="62000"/>
          <a:stretch>
            <a:fillRect/>
          </a:stretch>
        </p:blipFill>
        <p:spPr bwMode="auto">
          <a:xfrm>
            <a:off x="304800" y="1219200"/>
            <a:ext cx="8839200" cy="2438400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F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457200" y="0"/>
            <a:ext cx="434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/>
              <a:t>№ 5</a:t>
            </a:r>
            <a:endParaRPr lang="en-US" sz="60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l="13194" t="36666" r="25000" b="45389"/>
          <a:stretch>
            <a:fillRect/>
          </a:stretch>
        </p:blipFill>
        <p:spPr bwMode="auto">
          <a:xfrm>
            <a:off x="152400" y="2209800"/>
            <a:ext cx="8534400" cy="2590800"/>
          </a:xfrm>
          <a:prstGeom prst="roundRect">
            <a:avLst>
              <a:gd name="adj" fmla="val 11111"/>
            </a:avLst>
          </a:prstGeom>
          <a:solidFill>
            <a:srgbClr val="FFFF00"/>
          </a:solidFill>
          <a:ln w="190500" cap="rnd">
            <a:solidFill>
              <a:srgbClr val="00B0F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533400" y="457200"/>
            <a:ext cx="434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/>
              <a:t>№ 6</a:t>
            </a:r>
            <a:endParaRPr lang="en-US" sz="60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3333" t="39333" r="9167" b="42000"/>
          <a:stretch>
            <a:fillRect/>
          </a:stretch>
        </p:blipFill>
        <p:spPr bwMode="auto">
          <a:xfrm>
            <a:off x="381000" y="1752600"/>
            <a:ext cx="8610600" cy="2514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33400" y="228600"/>
            <a:ext cx="434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/>
              <a:t>№ 7</a:t>
            </a:r>
            <a:endParaRPr lang="en-US" sz="60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3333" t="39334" r="6667" b="38000"/>
          <a:stretch>
            <a:fillRect/>
          </a:stretch>
        </p:blipFill>
        <p:spPr bwMode="auto">
          <a:xfrm>
            <a:off x="107576" y="1600200"/>
            <a:ext cx="9036424" cy="35814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533400" y="228600"/>
            <a:ext cx="434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/>
              <a:t>№ 8</a:t>
            </a:r>
            <a:endParaRPr lang="en-US" sz="60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8600"/>
            <a:ext cx="434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/>
              <a:t>№ 9</a:t>
            </a:r>
            <a:endParaRPr lang="en-US" sz="6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1143000"/>
            <a:ext cx="6400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/>
              <a:t>Назвати елементну базу </a:t>
            </a:r>
          </a:p>
          <a:p>
            <a:r>
              <a:rPr lang="uk-UA" sz="6000" b="1" dirty="0" smtClean="0"/>
              <a:t>першого покоління ЕОМ</a:t>
            </a:r>
            <a:endParaRPr lang="en-US" sz="60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54</TotalTime>
  <Words>60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mama</dc:creator>
  <cp:lastModifiedBy>mama</cp:lastModifiedBy>
  <cp:revision>3</cp:revision>
  <dcterms:created xsi:type="dcterms:W3CDTF">2006-08-16T00:00:00Z</dcterms:created>
  <dcterms:modified xsi:type="dcterms:W3CDTF">2015-09-27T20:44:34Z</dcterms:modified>
</cp:coreProperties>
</file>