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314" r:id="rId3"/>
    <p:sldId id="257" r:id="rId4"/>
    <p:sldId id="268" r:id="rId5"/>
    <p:sldId id="269" r:id="rId6"/>
    <p:sldId id="270" r:id="rId7"/>
    <p:sldId id="271" r:id="rId8"/>
    <p:sldId id="274" r:id="rId9"/>
    <p:sldId id="276" r:id="rId10"/>
    <p:sldId id="277" r:id="rId11"/>
    <p:sldId id="278" r:id="rId12"/>
    <p:sldId id="279" r:id="rId13"/>
    <p:sldId id="280" r:id="rId14"/>
    <p:sldId id="281" r:id="rId15"/>
    <p:sldId id="282" r:id="rId16"/>
    <p:sldId id="283" r:id="rId17"/>
    <p:sldId id="285" r:id="rId18"/>
    <p:sldId id="286" r:id="rId19"/>
    <p:sldId id="287" r:id="rId20"/>
    <p:sldId id="288" r:id="rId21"/>
    <p:sldId id="289" r:id="rId22"/>
    <p:sldId id="290" r:id="rId23"/>
    <p:sldId id="292" r:id="rId24"/>
    <p:sldId id="295" r:id="rId25"/>
    <p:sldId id="293" r:id="rId26"/>
    <p:sldId id="294" r:id="rId27"/>
    <p:sldId id="296" r:id="rId28"/>
    <p:sldId id="297" r:id="rId29"/>
    <p:sldId id="298" r:id="rId30"/>
    <p:sldId id="299" r:id="rId31"/>
    <p:sldId id="300" r:id="rId32"/>
    <p:sldId id="301" r:id="rId33"/>
    <p:sldId id="302" r:id="rId34"/>
    <p:sldId id="303" r:id="rId35"/>
    <p:sldId id="304" r:id="rId36"/>
    <p:sldId id="305" r:id="rId37"/>
    <p:sldId id="306" r:id="rId38"/>
    <p:sldId id="308" r:id="rId39"/>
    <p:sldId id="309" r:id="rId40"/>
    <p:sldId id="310" r:id="rId41"/>
    <p:sldId id="311" r:id="rId42"/>
    <p:sldId id="312" r:id="rId43"/>
  </p:sldIdLst>
  <p:sldSz cx="9144000" cy="6858000" type="screen4x3"/>
  <p:notesSz cx="6858000" cy="9144000"/>
  <p:defaultTextStyle>
    <a:defPPr>
      <a:defRPr lang="uk-U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763"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ик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Прямоугольник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Прямоугольник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Прямоугольник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Прямая соединительная линия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11" name="Прямая соединительная линия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2" name="Прямая соединительная линия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Прямая соединительная линия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4" name="Прямая соединительная линия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5" name="Прямая соединительная линия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6" name="Прямоугольник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Овал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Овал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Овал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Овал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Овал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Заголовок 7"/>
          <p:cNvSpPr>
            <a:spLocks noGrp="1"/>
          </p:cNvSpPr>
          <p:nvPr>
            <p:ph type="ctrTitle"/>
          </p:nvPr>
        </p:nvSpPr>
        <p:spPr>
          <a:xfrm>
            <a:off x="2286000" y="3124200"/>
            <a:ext cx="6172200" cy="1894362"/>
          </a:xfrm>
        </p:spPr>
        <p:txBody>
          <a:bodyPr/>
          <a:lstStyle>
            <a:lvl1pPr>
              <a:defRPr b="1"/>
            </a:lvl1pPr>
          </a:lstStyle>
          <a:p>
            <a:r>
              <a:rPr lang="ru-RU" smtClean="0"/>
              <a:t>Образец заголовка</a:t>
            </a:r>
            <a:endParaRPr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22" name="Дата 27"/>
          <p:cNvSpPr>
            <a:spLocks noGrp="1"/>
          </p:cNvSpPr>
          <p:nvPr>
            <p:ph type="dt" sz="half" idx="10"/>
          </p:nvPr>
        </p:nvSpPr>
        <p:spPr bwMode="auto">
          <a:xfrm rot="5400000">
            <a:off x="7764463" y="1174750"/>
            <a:ext cx="2286000" cy="381000"/>
          </a:xfrm>
        </p:spPr>
        <p:txBody>
          <a:bodyPr/>
          <a:lstStyle>
            <a:lvl1pPr>
              <a:defRPr/>
            </a:lvl1pPr>
          </a:lstStyle>
          <a:p>
            <a:pPr>
              <a:defRPr/>
            </a:pPr>
            <a:endParaRPr lang="uk-UA"/>
          </a:p>
        </p:txBody>
      </p:sp>
      <p:sp>
        <p:nvSpPr>
          <p:cNvPr id="23" name="Нижний колонтитул 16"/>
          <p:cNvSpPr>
            <a:spLocks noGrp="1"/>
          </p:cNvSpPr>
          <p:nvPr>
            <p:ph type="ftr" sz="quarter" idx="11"/>
          </p:nvPr>
        </p:nvSpPr>
        <p:spPr bwMode="auto">
          <a:xfrm rot="5400000">
            <a:off x="7077076" y="4181475"/>
            <a:ext cx="3657600" cy="384175"/>
          </a:xfrm>
        </p:spPr>
        <p:txBody>
          <a:bodyPr/>
          <a:lstStyle>
            <a:lvl1pPr>
              <a:defRPr/>
            </a:lvl1pPr>
          </a:lstStyle>
          <a:p>
            <a:pPr>
              <a:defRPr/>
            </a:pPr>
            <a:endParaRPr lang="uk-UA"/>
          </a:p>
        </p:txBody>
      </p:sp>
      <p:sp>
        <p:nvSpPr>
          <p:cNvPr id="24" name="Номер слайда 28"/>
          <p:cNvSpPr>
            <a:spLocks noGrp="1"/>
          </p:cNvSpPr>
          <p:nvPr>
            <p:ph type="sldNum" sz="quarter" idx="12"/>
          </p:nvPr>
        </p:nvSpPr>
        <p:spPr bwMode="auto">
          <a:xfrm>
            <a:off x="1325563" y="4929188"/>
            <a:ext cx="609600" cy="517525"/>
          </a:xfrm>
        </p:spPr>
        <p:txBody>
          <a:bodyPr/>
          <a:lstStyle>
            <a:lvl1pPr>
              <a:defRPr/>
            </a:lvl1pPr>
          </a:lstStyle>
          <a:p>
            <a:pPr>
              <a:defRPr/>
            </a:pPr>
            <a:fld id="{008550EC-0D0E-4D4D-9F46-9336DBCA48D5}" type="slidenum">
              <a:rPr lang="uk-UA"/>
              <a:pPr>
                <a:defRPr/>
              </a:pPr>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endParaRPr lang="uk-UA"/>
          </a:p>
        </p:txBody>
      </p:sp>
      <p:sp>
        <p:nvSpPr>
          <p:cNvPr id="5" name="Нижний колонтитул 2"/>
          <p:cNvSpPr>
            <a:spLocks noGrp="1"/>
          </p:cNvSpPr>
          <p:nvPr>
            <p:ph type="ftr" sz="quarter" idx="11"/>
          </p:nvPr>
        </p:nvSpPr>
        <p:spPr/>
        <p:txBody>
          <a:bodyPr/>
          <a:lstStyle>
            <a:lvl1pPr>
              <a:defRPr/>
            </a:lvl1pPr>
          </a:lstStyle>
          <a:p>
            <a:pPr>
              <a:defRPr/>
            </a:pPr>
            <a:endParaRPr lang="uk-UA"/>
          </a:p>
        </p:txBody>
      </p:sp>
      <p:sp>
        <p:nvSpPr>
          <p:cNvPr id="6" name="Номер слайда 22"/>
          <p:cNvSpPr>
            <a:spLocks noGrp="1"/>
          </p:cNvSpPr>
          <p:nvPr>
            <p:ph type="sldNum" sz="quarter" idx="12"/>
          </p:nvPr>
        </p:nvSpPr>
        <p:spPr/>
        <p:txBody>
          <a:bodyPr/>
          <a:lstStyle>
            <a:lvl1pPr>
              <a:defRPr/>
            </a:lvl1pPr>
          </a:lstStyle>
          <a:p>
            <a:pPr>
              <a:defRPr/>
            </a:pPr>
            <a:fld id="{7A714177-682C-4364-BBF8-0D09722A20E3}" type="slidenum">
              <a:rPr lang="uk-UA"/>
              <a:pPr>
                <a:defRPr/>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endParaRPr lang="uk-UA"/>
          </a:p>
        </p:txBody>
      </p:sp>
      <p:sp>
        <p:nvSpPr>
          <p:cNvPr id="5" name="Нижний колонтитул 2"/>
          <p:cNvSpPr>
            <a:spLocks noGrp="1"/>
          </p:cNvSpPr>
          <p:nvPr>
            <p:ph type="ftr" sz="quarter" idx="11"/>
          </p:nvPr>
        </p:nvSpPr>
        <p:spPr/>
        <p:txBody>
          <a:bodyPr/>
          <a:lstStyle>
            <a:lvl1pPr>
              <a:defRPr/>
            </a:lvl1pPr>
          </a:lstStyle>
          <a:p>
            <a:pPr>
              <a:defRPr/>
            </a:pPr>
            <a:endParaRPr lang="uk-UA"/>
          </a:p>
        </p:txBody>
      </p:sp>
      <p:sp>
        <p:nvSpPr>
          <p:cNvPr id="6" name="Номер слайда 22"/>
          <p:cNvSpPr>
            <a:spLocks noGrp="1"/>
          </p:cNvSpPr>
          <p:nvPr>
            <p:ph type="sldNum" sz="quarter" idx="12"/>
          </p:nvPr>
        </p:nvSpPr>
        <p:spPr/>
        <p:txBody>
          <a:bodyPr/>
          <a:lstStyle>
            <a:lvl1pPr>
              <a:defRPr/>
            </a:lvl1pPr>
          </a:lstStyle>
          <a:p>
            <a:pPr>
              <a:defRPr/>
            </a:pPr>
            <a:fld id="{20DF5A9D-55CF-427F-B384-E9135F3EED28}" type="slidenum">
              <a:rPr lang="uk-UA"/>
              <a:pPr>
                <a:defRPr/>
              </a:pPr>
              <a:t>‹#›</a:t>
            </a:fld>
            <a:endParaRPr lang="uk-U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Заголовок, текст и клип">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uk-UA"/>
          </a:p>
        </p:txBody>
      </p:sp>
      <p:sp>
        <p:nvSpPr>
          <p:cNvPr id="3" name="Текст 2"/>
          <p:cNvSpPr>
            <a:spLocks noGrp="1"/>
          </p:cNvSpPr>
          <p:nvPr>
            <p:ph type="body"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Клип 3"/>
          <p:cNvSpPr>
            <a:spLocks noGrp="1"/>
          </p:cNvSpPr>
          <p:nvPr>
            <p:ph type="clipArt" sz="half" idx="2"/>
          </p:nvPr>
        </p:nvSpPr>
        <p:spPr>
          <a:xfrm>
            <a:off x="4648200" y="1600200"/>
            <a:ext cx="4038600" cy="4525963"/>
          </a:xfrm>
        </p:spPr>
        <p:txBody>
          <a:bodyPr>
            <a:normAutofit/>
          </a:bodyPr>
          <a:lstStyle/>
          <a:p>
            <a:pPr lvl="0"/>
            <a:endParaRPr lang="uk-UA" noProof="0"/>
          </a:p>
        </p:txBody>
      </p:sp>
      <p:sp>
        <p:nvSpPr>
          <p:cNvPr id="5" name="Дата 4"/>
          <p:cNvSpPr>
            <a:spLocks noGrp="1"/>
          </p:cNvSpPr>
          <p:nvPr>
            <p:ph type="dt" sz="half" idx="10"/>
          </p:nvPr>
        </p:nvSpPr>
        <p:spPr>
          <a:xfrm>
            <a:off x="457200" y="6245225"/>
            <a:ext cx="2133600" cy="476250"/>
          </a:xfrm>
        </p:spPr>
        <p:txBody>
          <a:bodyPr/>
          <a:lstStyle>
            <a:lvl1pPr>
              <a:defRPr/>
            </a:lvl1pPr>
          </a:lstStyle>
          <a:p>
            <a:pPr>
              <a:defRPr/>
            </a:pPr>
            <a:endParaRPr lang="uk-UA"/>
          </a:p>
        </p:txBody>
      </p:sp>
      <p:sp>
        <p:nvSpPr>
          <p:cNvPr id="6" name="Нижний колонтитул 5"/>
          <p:cNvSpPr>
            <a:spLocks noGrp="1"/>
          </p:cNvSpPr>
          <p:nvPr>
            <p:ph type="ftr" sz="quarter" idx="11"/>
          </p:nvPr>
        </p:nvSpPr>
        <p:spPr>
          <a:xfrm>
            <a:off x="3124200" y="6245225"/>
            <a:ext cx="2895600" cy="476250"/>
          </a:xfrm>
        </p:spPr>
        <p:txBody>
          <a:bodyPr/>
          <a:lstStyle>
            <a:lvl1pPr>
              <a:defRPr/>
            </a:lvl1pPr>
          </a:lstStyle>
          <a:p>
            <a:pPr>
              <a:defRPr/>
            </a:pPr>
            <a:endParaRPr lang="uk-UA"/>
          </a:p>
        </p:txBody>
      </p:sp>
      <p:sp>
        <p:nvSpPr>
          <p:cNvPr id="7" name="Номер слайда 6"/>
          <p:cNvSpPr>
            <a:spLocks noGrp="1"/>
          </p:cNvSpPr>
          <p:nvPr>
            <p:ph type="sldNum" sz="quarter" idx="12"/>
          </p:nvPr>
        </p:nvSpPr>
        <p:spPr>
          <a:xfrm>
            <a:off x="6553200" y="6245225"/>
            <a:ext cx="2133600" cy="476250"/>
          </a:xfrm>
        </p:spPr>
        <p:txBody>
          <a:bodyPr/>
          <a:lstStyle>
            <a:lvl1pPr>
              <a:defRPr/>
            </a:lvl1pPr>
          </a:lstStyle>
          <a:p>
            <a:pPr>
              <a:defRPr/>
            </a:pPr>
            <a:fld id="{963AA881-63F2-4EC9-B544-BF0449BA65EB}" type="slidenum">
              <a:rPr lang="uk-UA"/>
              <a:pPr>
                <a:defRPr/>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8" name="Содержимое 7"/>
          <p:cNvSpPr>
            <a:spLocks noGrp="1"/>
          </p:cNvSpPr>
          <p:nvPr>
            <p:ph sz="quarter" idx="1"/>
          </p:nvPr>
        </p:nvSpPr>
        <p:spPr>
          <a:xfrm>
            <a:off x="457200" y="1600200"/>
            <a:ext cx="7467600" cy="487375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6"/>
          <p:cNvSpPr>
            <a:spLocks noGrp="1"/>
          </p:cNvSpPr>
          <p:nvPr>
            <p:ph type="dt" sz="half" idx="10"/>
          </p:nvPr>
        </p:nvSpPr>
        <p:spPr/>
        <p:txBody>
          <a:bodyPr rtlCol="0"/>
          <a:lstStyle>
            <a:lvl1pPr>
              <a:defRPr/>
            </a:lvl1pPr>
          </a:lstStyle>
          <a:p>
            <a:pPr>
              <a:defRPr/>
            </a:pPr>
            <a:endParaRPr lang="uk-UA"/>
          </a:p>
        </p:txBody>
      </p:sp>
      <p:sp>
        <p:nvSpPr>
          <p:cNvPr id="5" name="Номер слайда 8"/>
          <p:cNvSpPr>
            <a:spLocks noGrp="1"/>
          </p:cNvSpPr>
          <p:nvPr>
            <p:ph type="sldNum" sz="quarter" idx="11"/>
          </p:nvPr>
        </p:nvSpPr>
        <p:spPr/>
        <p:txBody>
          <a:bodyPr rtlCol="0"/>
          <a:lstStyle>
            <a:lvl1pPr>
              <a:defRPr/>
            </a:lvl1pPr>
          </a:lstStyle>
          <a:p>
            <a:pPr>
              <a:defRPr/>
            </a:pPr>
            <a:fld id="{D15DAEC2-DCFB-4506-BE04-54C65E94F958}" type="slidenum">
              <a:rPr lang="uk-UA"/>
              <a:pPr>
                <a:defRPr/>
              </a:pPr>
              <a:t>‹#›</a:t>
            </a:fld>
            <a:endParaRPr lang="uk-UA"/>
          </a:p>
        </p:txBody>
      </p:sp>
      <p:sp>
        <p:nvSpPr>
          <p:cNvPr id="6" name="Нижний колонтитул 9"/>
          <p:cNvSpPr>
            <a:spLocks noGrp="1"/>
          </p:cNvSpPr>
          <p:nvPr>
            <p:ph type="ftr" sz="quarter" idx="12"/>
          </p:nvPr>
        </p:nvSpPr>
        <p:spPr/>
        <p:txBody>
          <a:bodyPr rtlCol="0"/>
          <a:lstStyle>
            <a:lvl1pPr>
              <a:defRPr/>
            </a:lvl1pPr>
          </a:lstStyle>
          <a:p>
            <a:pPr>
              <a:defRPr/>
            </a:pPr>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2"/>
        </a:solidFill>
        <a:effectLst/>
      </p:bgPr>
    </p:bg>
    <p:spTree>
      <p:nvGrpSpPr>
        <p:cNvPr id="1" name=""/>
        <p:cNvGrpSpPr/>
        <p:nvPr/>
      </p:nvGrpSpPr>
      <p:grpSpPr>
        <a:xfrm>
          <a:off x="0" y="0"/>
          <a:ext cx="0" cy="0"/>
          <a:chOff x="0" y="0"/>
          <a:chExt cx="0" cy="0"/>
        </a:xfrm>
      </p:grpSpPr>
      <p:sp>
        <p:nvSpPr>
          <p:cNvPr id="4" name="Прямоугольник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Прямоугольник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Прямоугольник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Прямоугольник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Прямая соединительная линия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9" name="Прямая соединительная линия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0" name="Прямая соединительная линия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1" name="Прямая соединительная линия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2" name="Прямая соединительная линия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Прямоугольник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Овал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Овал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Овал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Овал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Овал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Прямая соединительная линия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lang="ru-RU" smtClean="0"/>
              <a:t>Образец заголовка</a:t>
            </a:r>
            <a:endParaRPr lang="en-US"/>
          </a:p>
        </p:txBody>
      </p:sp>
      <p:sp>
        <p:nvSpPr>
          <p:cNvPr id="3" name="Текст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20" name="Дата 3"/>
          <p:cNvSpPr>
            <a:spLocks noGrp="1"/>
          </p:cNvSpPr>
          <p:nvPr>
            <p:ph type="dt" sz="half" idx="10"/>
          </p:nvPr>
        </p:nvSpPr>
        <p:spPr bwMode="auto">
          <a:xfrm rot="5400000">
            <a:off x="7762875" y="1169988"/>
            <a:ext cx="2286000" cy="381000"/>
          </a:xfrm>
        </p:spPr>
        <p:txBody>
          <a:bodyPr/>
          <a:lstStyle>
            <a:lvl1pPr>
              <a:defRPr/>
            </a:lvl1pPr>
          </a:lstStyle>
          <a:p>
            <a:pPr>
              <a:defRPr/>
            </a:pPr>
            <a:endParaRPr lang="uk-UA"/>
          </a:p>
        </p:txBody>
      </p:sp>
      <p:sp>
        <p:nvSpPr>
          <p:cNvPr id="21" name="Нижний колонтитул 4"/>
          <p:cNvSpPr>
            <a:spLocks noGrp="1"/>
          </p:cNvSpPr>
          <p:nvPr>
            <p:ph type="ftr" sz="quarter" idx="11"/>
          </p:nvPr>
        </p:nvSpPr>
        <p:spPr bwMode="auto">
          <a:xfrm rot="5400000">
            <a:off x="7077076" y="4178300"/>
            <a:ext cx="3657600" cy="384175"/>
          </a:xfrm>
        </p:spPr>
        <p:txBody>
          <a:bodyPr/>
          <a:lstStyle>
            <a:lvl1pPr>
              <a:defRPr/>
            </a:lvl1pPr>
          </a:lstStyle>
          <a:p>
            <a:pPr>
              <a:defRPr/>
            </a:pPr>
            <a:endParaRPr lang="uk-UA"/>
          </a:p>
        </p:txBody>
      </p:sp>
      <p:sp>
        <p:nvSpPr>
          <p:cNvPr id="22" name="Номер слайда 5"/>
          <p:cNvSpPr>
            <a:spLocks noGrp="1"/>
          </p:cNvSpPr>
          <p:nvPr>
            <p:ph type="sldNum" sz="quarter" idx="12"/>
          </p:nvPr>
        </p:nvSpPr>
        <p:spPr bwMode="auto">
          <a:xfrm>
            <a:off x="1339850" y="4929188"/>
            <a:ext cx="609600" cy="517525"/>
          </a:xfrm>
        </p:spPr>
        <p:txBody>
          <a:bodyPr/>
          <a:lstStyle>
            <a:lvl1pPr>
              <a:defRPr/>
            </a:lvl1pPr>
          </a:lstStyle>
          <a:p>
            <a:pPr>
              <a:defRPr/>
            </a:pPr>
            <a:fld id="{54B07E7B-4740-4155-8371-CEB8ABD6E5CF}" type="slidenum">
              <a:rPr lang="uk-UA"/>
              <a:pPr>
                <a:defRPr/>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9" name="Содержимое 8"/>
          <p:cNvSpPr>
            <a:spLocks noGrp="1"/>
          </p:cNvSpPr>
          <p:nvPr>
            <p:ph sz="quarter" idx="1"/>
          </p:nvPr>
        </p:nvSpPr>
        <p:spPr>
          <a:xfrm>
            <a:off x="457200" y="1600200"/>
            <a:ext cx="36576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Содержимое 10"/>
          <p:cNvSpPr>
            <a:spLocks noGrp="1"/>
          </p:cNvSpPr>
          <p:nvPr>
            <p:ph sz="quarter" idx="2"/>
          </p:nvPr>
        </p:nvSpPr>
        <p:spPr>
          <a:xfrm>
            <a:off x="4270248" y="1600200"/>
            <a:ext cx="36576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endParaRPr lang="uk-UA"/>
          </a:p>
        </p:txBody>
      </p:sp>
      <p:sp>
        <p:nvSpPr>
          <p:cNvPr id="6" name="Нижний колонтитул 2"/>
          <p:cNvSpPr>
            <a:spLocks noGrp="1"/>
          </p:cNvSpPr>
          <p:nvPr>
            <p:ph type="ftr" sz="quarter" idx="11"/>
          </p:nvPr>
        </p:nvSpPr>
        <p:spPr/>
        <p:txBody>
          <a:bodyPr/>
          <a:lstStyle>
            <a:lvl1pPr>
              <a:defRPr/>
            </a:lvl1pPr>
          </a:lstStyle>
          <a:p>
            <a:pPr>
              <a:defRPr/>
            </a:pPr>
            <a:endParaRPr lang="uk-UA"/>
          </a:p>
        </p:txBody>
      </p:sp>
      <p:sp>
        <p:nvSpPr>
          <p:cNvPr id="7" name="Номер слайда 22"/>
          <p:cNvSpPr>
            <a:spLocks noGrp="1"/>
          </p:cNvSpPr>
          <p:nvPr>
            <p:ph type="sldNum" sz="quarter" idx="12"/>
          </p:nvPr>
        </p:nvSpPr>
        <p:spPr/>
        <p:txBody>
          <a:bodyPr/>
          <a:lstStyle>
            <a:lvl1pPr>
              <a:defRPr/>
            </a:lvl1pPr>
          </a:lstStyle>
          <a:p>
            <a:pPr>
              <a:defRPr/>
            </a:pPr>
            <a:fld id="{DCBA98D3-9FD8-4A1C-A424-7ADE1584D69F}" type="slidenum">
              <a:rPr lang="uk-UA"/>
              <a:pPr>
                <a:defRPr/>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lstStyle>
            <a:lvl1pPr>
              <a:defRPr/>
            </a:lvl1pPr>
          </a:lstStyle>
          <a:p>
            <a:r>
              <a:rPr lang="ru-RU" smtClean="0"/>
              <a:t>Образец заголовка</a:t>
            </a:r>
            <a:endParaRPr lang="en-US"/>
          </a:p>
        </p:txBody>
      </p:sp>
      <p:sp>
        <p:nvSpPr>
          <p:cNvPr id="11" name="Содержимое 10"/>
          <p:cNvSpPr>
            <a:spLocks noGrp="1"/>
          </p:cNvSpPr>
          <p:nvPr>
            <p:ph sz="quarter" idx="2"/>
          </p:nvPr>
        </p:nvSpPr>
        <p:spPr>
          <a:xfrm>
            <a:off x="457200" y="2362200"/>
            <a:ext cx="3657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quarter" idx="4"/>
          </p:nvPr>
        </p:nvSpPr>
        <p:spPr>
          <a:xfrm>
            <a:off x="4371975" y="2362200"/>
            <a:ext cx="3657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ru-RU" smtClean="0"/>
              <a:t>Образец текста</a:t>
            </a:r>
          </a:p>
        </p:txBody>
      </p:sp>
      <p:sp>
        <p:nvSpPr>
          <p:cNvPr id="7" name="Дата 13"/>
          <p:cNvSpPr>
            <a:spLocks noGrp="1"/>
          </p:cNvSpPr>
          <p:nvPr>
            <p:ph type="dt" sz="half" idx="10"/>
          </p:nvPr>
        </p:nvSpPr>
        <p:spPr/>
        <p:txBody>
          <a:bodyPr/>
          <a:lstStyle>
            <a:lvl1pPr>
              <a:defRPr/>
            </a:lvl1pPr>
          </a:lstStyle>
          <a:p>
            <a:pPr>
              <a:defRPr/>
            </a:pPr>
            <a:endParaRPr lang="uk-UA"/>
          </a:p>
        </p:txBody>
      </p:sp>
      <p:sp>
        <p:nvSpPr>
          <p:cNvPr id="8" name="Нижний колонтитул 2"/>
          <p:cNvSpPr>
            <a:spLocks noGrp="1"/>
          </p:cNvSpPr>
          <p:nvPr>
            <p:ph type="ftr" sz="quarter" idx="11"/>
          </p:nvPr>
        </p:nvSpPr>
        <p:spPr/>
        <p:txBody>
          <a:bodyPr/>
          <a:lstStyle>
            <a:lvl1pPr>
              <a:defRPr/>
            </a:lvl1pPr>
          </a:lstStyle>
          <a:p>
            <a:pPr>
              <a:defRPr/>
            </a:pPr>
            <a:endParaRPr lang="uk-UA"/>
          </a:p>
        </p:txBody>
      </p:sp>
      <p:sp>
        <p:nvSpPr>
          <p:cNvPr id="9" name="Номер слайда 22"/>
          <p:cNvSpPr>
            <a:spLocks noGrp="1"/>
          </p:cNvSpPr>
          <p:nvPr>
            <p:ph type="sldNum" sz="quarter" idx="12"/>
          </p:nvPr>
        </p:nvSpPr>
        <p:spPr/>
        <p:txBody>
          <a:bodyPr/>
          <a:lstStyle>
            <a:lvl1pPr>
              <a:defRPr/>
            </a:lvl1pPr>
          </a:lstStyle>
          <a:p>
            <a:pPr>
              <a:defRPr/>
            </a:pPr>
            <a:fld id="{A8AF5911-2FB5-4F38-BA29-3FE8ED05801A}" type="slidenum">
              <a:rPr lang="uk-UA"/>
              <a:pPr>
                <a:defRPr/>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5"/>
          <p:cNvSpPr>
            <a:spLocks noGrp="1"/>
          </p:cNvSpPr>
          <p:nvPr>
            <p:ph type="dt" sz="half" idx="10"/>
          </p:nvPr>
        </p:nvSpPr>
        <p:spPr/>
        <p:txBody>
          <a:bodyPr rtlCol="0"/>
          <a:lstStyle>
            <a:lvl1pPr>
              <a:defRPr/>
            </a:lvl1pPr>
          </a:lstStyle>
          <a:p>
            <a:pPr>
              <a:defRPr/>
            </a:pPr>
            <a:endParaRPr lang="uk-UA"/>
          </a:p>
        </p:txBody>
      </p:sp>
      <p:sp>
        <p:nvSpPr>
          <p:cNvPr id="4" name="Номер слайда 6"/>
          <p:cNvSpPr>
            <a:spLocks noGrp="1"/>
          </p:cNvSpPr>
          <p:nvPr>
            <p:ph type="sldNum" sz="quarter" idx="11"/>
          </p:nvPr>
        </p:nvSpPr>
        <p:spPr/>
        <p:txBody>
          <a:bodyPr rtlCol="0"/>
          <a:lstStyle>
            <a:lvl1pPr>
              <a:defRPr/>
            </a:lvl1pPr>
          </a:lstStyle>
          <a:p>
            <a:pPr>
              <a:defRPr/>
            </a:pPr>
            <a:fld id="{BAD9A792-FF39-488F-A541-6A08015A6E75}" type="slidenum">
              <a:rPr lang="uk-UA"/>
              <a:pPr>
                <a:defRPr/>
              </a:pPr>
              <a:t>‹#›</a:t>
            </a:fld>
            <a:endParaRPr lang="uk-UA"/>
          </a:p>
        </p:txBody>
      </p:sp>
      <p:sp>
        <p:nvSpPr>
          <p:cNvPr id="5" name="Нижний колонтитул 7"/>
          <p:cNvSpPr>
            <a:spLocks noGrp="1"/>
          </p:cNvSpPr>
          <p:nvPr>
            <p:ph type="ftr" sz="quarter" idx="12"/>
          </p:nvPr>
        </p:nvSpPr>
        <p:spPr/>
        <p:txBody>
          <a:bodyPr rtlCol="0"/>
          <a:lstStyle>
            <a:lvl1pPr>
              <a:defRPr/>
            </a:lvl1pPr>
          </a:lstStyle>
          <a:p>
            <a:pPr>
              <a:defRPr/>
            </a:pPr>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3"/>
          <p:cNvSpPr>
            <a:spLocks noGrp="1"/>
          </p:cNvSpPr>
          <p:nvPr>
            <p:ph type="dt" sz="half" idx="10"/>
          </p:nvPr>
        </p:nvSpPr>
        <p:spPr/>
        <p:txBody>
          <a:bodyPr/>
          <a:lstStyle>
            <a:lvl1pPr>
              <a:defRPr/>
            </a:lvl1pPr>
          </a:lstStyle>
          <a:p>
            <a:pPr>
              <a:defRPr/>
            </a:pPr>
            <a:endParaRPr lang="uk-UA"/>
          </a:p>
        </p:txBody>
      </p:sp>
      <p:sp>
        <p:nvSpPr>
          <p:cNvPr id="3" name="Нижний колонтитул 2"/>
          <p:cNvSpPr>
            <a:spLocks noGrp="1"/>
          </p:cNvSpPr>
          <p:nvPr>
            <p:ph type="ftr" sz="quarter" idx="11"/>
          </p:nvPr>
        </p:nvSpPr>
        <p:spPr/>
        <p:txBody>
          <a:bodyPr/>
          <a:lstStyle>
            <a:lvl1pPr>
              <a:defRPr/>
            </a:lvl1pPr>
          </a:lstStyle>
          <a:p>
            <a:pPr>
              <a:defRPr/>
            </a:pPr>
            <a:endParaRPr lang="uk-UA"/>
          </a:p>
        </p:txBody>
      </p:sp>
      <p:sp>
        <p:nvSpPr>
          <p:cNvPr id="4" name="Номер слайда 22"/>
          <p:cNvSpPr>
            <a:spLocks noGrp="1"/>
          </p:cNvSpPr>
          <p:nvPr>
            <p:ph type="sldNum" sz="quarter" idx="12"/>
          </p:nvPr>
        </p:nvSpPr>
        <p:spPr/>
        <p:txBody>
          <a:bodyPr/>
          <a:lstStyle>
            <a:lvl1pPr>
              <a:defRPr/>
            </a:lvl1pPr>
          </a:lstStyle>
          <a:p>
            <a:pPr>
              <a:defRPr/>
            </a:pPr>
            <a:fld id="{E5EFA6F1-4621-4B9D-847C-602B0AF1B53A}" type="slidenum">
              <a:rPr lang="uk-UA"/>
              <a:pPr>
                <a:defRPr/>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Прямая соединительная линия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6" name="Прямая соединительная линия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7" name="Прямая соединительная линия 16"/>
          <p:cNvSpPr>
            <a:spLocks noChangeShapeType="1"/>
          </p:cNvSpPr>
          <p:nvPr/>
        </p:nvSpPr>
        <p:spPr bwMode="auto">
          <a:xfrm>
            <a:off x="6192838" y="0"/>
            <a:ext cx="0" cy="6858000"/>
          </a:xfrm>
          <a:prstGeom prst="line">
            <a:avLst/>
          </a:prstGeom>
          <a:noFill/>
          <a:ln w="12700" algn="ctr">
            <a:solidFill>
              <a:schemeClr val="accent1"/>
            </a:solidFill>
            <a:round/>
            <a:headEnd/>
            <a:tailEnd/>
          </a:ln>
        </p:spPr>
        <p:txBody>
          <a:bodyPr/>
          <a:lstStyle/>
          <a:p>
            <a:endParaRPr lang="en-US"/>
          </a:p>
        </p:txBody>
      </p:sp>
      <p:sp>
        <p:nvSpPr>
          <p:cNvPr id="8" name="Прямая соединительная линия 17"/>
          <p:cNvSpPr>
            <a:spLocks noChangeShapeType="1"/>
          </p:cNvSpPr>
          <p:nvPr/>
        </p:nvSpPr>
        <p:spPr bwMode="auto">
          <a:xfrm>
            <a:off x="8991600" y="0"/>
            <a:ext cx="0" cy="6858000"/>
          </a:xfrm>
          <a:prstGeom prst="line">
            <a:avLst/>
          </a:prstGeom>
          <a:noFill/>
          <a:ln w="19050" algn="ctr">
            <a:solidFill>
              <a:schemeClr val="accent1"/>
            </a:solidFill>
            <a:round/>
            <a:headEnd/>
            <a:tailEnd/>
          </a:ln>
        </p:spPr>
        <p:txBody>
          <a:bodyPr/>
          <a:lstStyle/>
          <a:p>
            <a:endParaRPr lang="en-US"/>
          </a:p>
        </p:txBody>
      </p:sp>
      <p:sp>
        <p:nvSpPr>
          <p:cNvPr id="9" name="Прямоугольник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Прямая соединительная линия 19"/>
          <p:cNvSpPr>
            <a:spLocks noChangeShapeType="1"/>
          </p:cNvSpPr>
          <p:nvPr/>
        </p:nvSpPr>
        <p:spPr bwMode="auto">
          <a:xfrm>
            <a:off x="8915400" y="0"/>
            <a:ext cx="0" cy="6858000"/>
          </a:xfrm>
          <a:prstGeom prst="line">
            <a:avLst/>
          </a:prstGeom>
          <a:noFill/>
          <a:ln w="9525" algn="ctr">
            <a:solidFill>
              <a:schemeClr val="accent1"/>
            </a:solidFill>
            <a:round/>
            <a:headEnd/>
            <a:tailEnd/>
          </a:ln>
        </p:spPr>
        <p:txBody>
          <a:bodyPr/>
          <a:lstStyle/>
          <a:p>
            <a:endParaRPr lang="en-US"/>
          </a:p>
        </p:txBody>
      </p:sp>
      <p:sp>
        <p:nvSpPr>
          <p:cNvPr id="11" name="Овал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Заголовок 1"/>
          <p:cNvSpPr>
            <a:spLocks noGrp="1"/>
          </p:cNvSpPr>
          <p:nvPr>
            <p:ph type="title"/>
          </p:nvPr>
        </p:nvSpPr>
        <p:spPr>
          <a:xfrm rot="5400000">
            <a:off x="3371850" y="3200400"/>
            <a:ext cx="6309360" cy="457200"/>
          </a:xfrm>
        </p:spPr>
        <p:txBody>
          <a:bodyPr/>
          <a:lstStyle>
            <a:lvl1pPr algn="l">
              <a:buNone/>
              <a:defRPr sz="2000" b="1" cap="small" baseline="0"/>
            </a:lvl1pPr>
          </a:lstStyle>
          <a:p>
            <a:r>
              <a:rPr lang="ru-RU" smtClean="0"/>
              <a:t>Образец заголовка</a:t>
            </a:r>
            <a:endParaRPr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18" name="Содержимое 17"/>
          <p:cNvSpPr>
            <a:spLocks noGrp="1"/>
          </p:cNvSpPr>
          <p:nvPr>
            <p:ph sz="quarter" idx="1"/>
          </p:nvPr>
        </p:nvSpPr>
        <p:spPr>
          <a:xfrm>
            <a:off x="304800" y="274320"/>
            <a:ext cx="5638800" cy="632764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2" name="Дата 20"/>
          <p:cNvSpPr>
            <a:spLocks noGrp="1"/>
          </p:cNvSpPr>
          <p:nvPr>
            <p:ph type="dt" sz="half" idx="10"/>
          </p:nvPr>
        </p:nvSpPr>
        <p:spPr/>
        <p:txBody>
          <a:bodyPr rtlCol="0"/>
          <a:lstStyle>
            <a:lvl1pPr>
              <a:defRPr/>
            </a:lvl1pPr>
          </a:lstStyle>
          <a:p>
            <a:pPr>
              <a:defRPr/>
            </a:pPr>
            <a:endParaRPr lang="uk-UA"/>
          </a:p>
        </p:txBody>
      </p:sp>
      <p:sp>
        <p:nvSpPr>
          <p:cNvPr id="13" name="Номер слайда 21"/>
          <p:cNvSpPr>
            <a:spLocks noGrp="1"/>
          </p:cNvSpPr>
          <p:nvPr>
            <p:ph type="sldNum" sz="quarter" idx="11"/>
          </p:nvPr>
        </p:nvSpPr>
        <p:spPr/>
        <p:txBody>
          <a:bodyPr rtlCol="0"/>
          <a:lstStyle>
            <a:lvl1pPr>
              <a:defRPr/>
            </a:lvl1pPr>
          </a:lstStyle>
          <a:p>
            <a:pPr>
              <a:defRPr/>
            </a:pPr>
            <a:fld id="{DECEEC16-24D6-4AE1-AAFE-79D75DE923A5}" type="slidenum">
              <a:rPr lang="uk-UA"/>
              <a:pPr>
                <a:defRPr/>
              </a:pPr>
              <a:t>‹#›</a:t>
            </a:fld>
            <a:endParaRPr lang="uk-UA"/>
          </a:p>
        </p:txBody>
      </p:sp>
      <p:sp>
        <p:nvSpPr>
          <p:cNvPr id="14" name="Нижний колонтитул 22"/>
          <p:cNvSpPr>
            <a:spLocks noGrp="1"/>
          </p:cNvSpPr>
          <p:nvPr>
            <p:ph type="ftr" sz="quarter" idx="12"/>
          </p:nvPr>
        </p:nvSpPr>
        <p:spPr/>
        <p:txBody>
          <a:bodyPr rtlCol="0"/>
          <a:lstStyle>
            <a:lvl1pPr>
              <a:defRPr/>
            </a:lvl1pPr>
          </a:lstStyle>
          <a:p>
            <a:pPr>
              <a:defRPr/>
            </a:pPr>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ая соединительная линия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6" name="Овал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Прямая соединительная линия 16"/>
          <p:cNvSpPr>
            <a:spLocks noChangeShapeType="1"/>
          </p:cNvSpPr>
          <p:nvPr/>
        </p:nvSpPr>
        <p:spPr bwMode="auto">
          <a:xfrm>
            <a:off x="8991600" y="0"/>
            <a:ext cx="0" cy="6858000"/>
          </a:xfrm>
          <a:prstGeom prst="line">
            <a:avLst/>
          </a:prstGeom>
          <a:noFill/>
          <a:ln w="9525" algn="ctr">
            <a:solidFill>
              <a:schemeClr val="tx1"/>
            </a:solidFill>
            <a:round/>
            <a:headEnd/>
            <a:tailEnd/>
          </a:ln>
        </p:spPr>
        <p:txBody>
          <a:bodyPr/>
          <a:lstStyle/>
          <a:p>
            <a:endParaRPr lang="en-US"/>
          </a:p>
        </p:txBody>
      </p:sp>
      <p:sp>
        <p:nvSpPr>
          <p:cNvPr id="8" name="Прямоугольник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Прямая соединительная линия 18"/>
          <p:cNvSpPr>
            <a:spLocks noChangeShapeType="1"/>
          </p:cNvSpPr>
          <p:nvPr/>
        </p:nvSpPr>
        <p:spPr bwMode="auto">
          <a:xfrm>
            <a:off x="8915400" y="0"/>
            <a:ext cx="0" cy="6858000"/>
          </a:xfrm>
          <a:prstGeom prst="line">
            <a:avLst/>
          </a:prstGeom>
          <a:noFill/>
          <a:ln w="9525" algn="ctr">
            <a:solidFill>
              <a:schemeClr val="accent1"/>
            </a:solidFill>
            <a:round/>
            <a:headEnd/>
            <a:tailEnd/>
          </a:ln>
        </p:spPr>
        <p:txBody>
          <a:bodyPr/>
          <a:lstStyle/>
          <a:p>
            <a:endParaRPr lang="en-US"/>
          </a:p>
        </p:txBody>
      </p:sp>
      <p:sp>
        <p:nvSpPr>
          <p:cNvPr id="10" name="Прямая соединительная линия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11" name="Прямая соединительная линия 20"/>
          <p:cNvSpPr>
            <a:spLocks noChangeShapeType="1"/>
          </p:cNvSpPr>
          <p:nvPr/>
        </p:nvSpPr>
        <p:spPr bwMode="auto">
          <a:xfrm>
            <a:off x="6192838" y="0"/>
            <a:ext cx="0" cy="6858000"/>
          </a:xfrm>
          <a:prstGeom prst="line">
            <a:avLst/>
          </a:prstGeom>
          <a:noFill/>
          <a:ln w="12700" algn="ctr">
            <a:solidFill>
              <a:schemeClr val="accent1"/>
            </a:solidFill>
            <a:round/>
            <a:headEnd/>
            <a:tailEnd/>
          </a:ln>
        </p:spPr>
        <p:txBody>
          <a:bodyPr/>
          <a:lstStyle/>
          <a:p>
            <a:endParaRPr lang="en-US"/>
          </a:p>
        </p:txBody>
      </p:sp>
      <p:sp>
        <p:nvSpPr>
          <p:cNvPr id="2" name="Заголовок 1"/>
          <p:cNvSpPr>
            <a:spLocks noGrp="1"/>
          </p:cNvSpPr>
          <p:nvPr>
            <p:ph type="title"/>
          </p:nvPr>
        </p:nvSpPr>
        <p:spPr>
          <a:xfrm rot="5400000">
            <a:off x="3350133" y="3200400"/>
            <a:ext cx="6309360" cy="457200"/>
          </a:xfrm>
        </p:spPr>
        <p:txBody>
          <a:bodyPr/>
          <a:lstStyle>
            <a:lvl1pPr algn="l">
              <a:buNone/>
              <a:defRPr sz="2000" b="1"/>
            </a:lvl1pPr>
          </a:lstStyle>
          <a:p>
            <a:r>
              <a:rPr lang="ru-RU" smtClean="0"/>
              <a:t>Образец заголовка</a:t>
            </a:r>
            <a:endParaRPr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ru-RU" smtClean="0"/>
              <a:t>Образец текста</a:t>
            </a:r>
          </a:p>
        </p:txBody>
      </p:sp>
      <p:sp>
        <p:nvSpPr>
          <p:cNvPr id="12" name="Дата 16"/>
          <p:cNvSpPr>
            <a:spLocks noGrp="1"/>
          </p:cNvSpPr>
          <p:nvPr>
            <p:ph type="dt" sz="half" idx="10"/>
          </p:nvPr>
        </p:nvSpPr>
        <p:spPr/>
        <p:txBody>
          <a:bodyPr rtlCol="0"/>
          <a:lstStyle>
            <a:lvl1pPr>
              <a:defRPr/>
            </a:lvl1pPr>
          </a:lstStyle>
          <a:p>
            <a:pPr>
              <a:defRPr/>
            </a:pPr>
            <a:endParaRPr lang="uk-UA"/>
          </a:p>
        </p:txBody>
      </p:sp>
      <p:sp>
        <p:nvSpPr>
          <p:cNvPr id="13" name="Номер слайда 17"/>
          <p:cNvSpPr>
            <a:spLocks noGrp="1"/>
          </p:cNvSpPr>
          <p:nvPr>
            <p:ph type="sldNum" sz="quarter" idx="11"/>
          </p:nvPr>
        </p:nvSpPr>
        <p:spPr/>
        <p:txBody>
          <a:bodyPr rtlCol="0"/>
          <a:lstStyle>
            <a:lvl1pPr>
              <a:defRPr/>
            </a:lvl1pPr>
          </a:lstStyle>
          <a:p>
            <a:pPr>
              <a:defRPr/>
            </a:pPr>
            <a:fld id="{DBADB7D2-4A03-40C3-9CB8-760B739401CA}" type="slidenum">
              <a:rPr lang="uk-UA"/>
              <a:pPr>
                <a:defRPr/>
              </a:pPr>
              <a:t>‹#›</a:t>
            </a:fld>
            <a:endParaRPr lang="uk-UA"/>
          </a:p>
        </p:txBody>
      </p:sp>
      <p:sp>
        <p:nvSpPr>
          <p:cNvPr id="14" name="Нижний колонтитул 20"/>
          <p:cNvSpPr>
            <a:spLocks noGrp="1"/>
          </p:cNvSpPr>
          <p:nvPr>
            <p:ph type="ftr" sz="quarter" idx="12"/>
          </p:nvPr>
        </p:nvSpPr>
        <p:spPr/>
        <p:txBody>
          <a:bodyPr rtlCol="0"/>
          <a:lstStyle>
            <a:lvl1pPr>
              <a:defRPr/>
            </a:lvl1pPr>
          </a:lstStyle>
          <a:p>
            <a:pPr>
              <a:defRPr/>
            </a:pPr>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lang="ru-RU" smtClean="0"/>
              <a:t>Образец заголовка</a:t>
            </a:r>
            <a:endParaRPr lang="en-US"/>
          </a:p>
        </p:txBody>
      </p:sp>
      <p:sp>
        <p:nvSpPr>
          <p:cNvPr id="1028" name="Текст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ltLang="uk-UA" smtClean="0"/>
              <a:t>Образец текста</a:t>
            </a:r>
          </a:p>
          <a:p>
            <a:pPr lvl="1"/>
            <a:r>
              <a:rPr lang="ru-RU" altLang="uk-UA" smtClean="0"/>
              <a:t>Второй уровень</a:t>
            </a:r>
          </a:p>
          <a:p>
            <a:pPr lvl="2"/>
            <a:r>
              <a:rPr lang="ru-RU" altLang="uk-UA" smtClean="0"/>
              <a:t>Третий уровень</a:t>
            </a:r>
          </a:p>
          <a:p>
            <a:pPr lvl="3"/>
            <a:r>
              <a:rPr lang="ru-RU" altLang="uk-UA" smtClean="0"/>
              <a:t>Четвертый уровень</a:t>
            </a:r>
          </a:p>
          <a:p>
            <a:pPr lvl="4"/>
            <a:r>
              <a:rPr lang="ru-RU" altLang="uk-UA" smtClean="0"/>
              <a:t>Пятый уровень</a:t>
            </a:r>
            <a:endParaRPr lang="en-US" altLang="uk-UA" smtClean="0"/>
          </a:p>
        </p:txBody>
      </p:sp>
      <p:sp>
        <p:nvSpPr>
          <p:cNvPr id="14" name="Дата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uk-UA"/>
          </a:p>
        </p:txBody>
      </p:sp>
      <p:sp>
        <p:nvSpPr>
          <p:cNvPr id="3" name="Нижний колонтитул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uk-UA"/>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032" name="Прямая соединительная линия 8"/>
          <p:cNvSpPr>
            <a:spLocks noChangeShapeType="1"/>
          </p:cNvSpPr>
          <p:nvPr/>
        </p:nvSpPr>
        <p:spPr bwMode="auto">
          <a:xfrm>
            <a:off x="8991600" y="0"/>
            <a:ext cx="0" cy="6858000"/>
          </a:xfrm>
          <a:prstGeom prst="line">
            <a:avLst/>
          </a:prstGeom>
          <a:noFill/>
          <a:ln w="19050" algn="ctr">
            <a:solidFill>
              <a:schemeClr val="accent1"/>
            </a:solidFill>
            <a:round/>
            <a:headEnd/>
            <a:tailEnd/>
          </a:ln>
        </p:spPr>
        <p:txBody>
          <a:bodyPr/>
          <a:lstStyle/>
          <a:p>
            <a:endParaRPr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34" name="Прямая соединительная линия 10"/>
          <p:cNvSpPr>
            <a:spLocks noChangeShapeType="1"/>
          </p:cNvSpPr>
          <p:nvPr/>
        </p:nvSpPr>
        <p:spPr bwMode="auto">
          <a:xfrm>
            <a:off x="8915400" y="0"/>
            <a:ext cx="0" cy="6858000"/>
          </a:xfrm>
          <a:prstGeom prst="line">
            <a:avLst/>
          </a:prstGeom>
          <a:noFill/>
          <a:ln w="9525" algn="ctr">
            <a:solidFill>
              <a:schemeClr val="accent1"/>
            </a:solidFill>
            <a:round/>
            <a:headEnd/>
            <a:tailEnd/>
          </a:ln>
        </p:spPr>
        <p:txBody>
          <a:bodyPr/>
          <a:lstStyle/>
          <a:p>
            <a:endParaRPr lang="en-US"/>
          </a:p>
        </p:txBody>
      </p:sp>
      <p:sp>
        <p:nvSpPr>
          <p:cNvPr id="12" name="Овал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Номер слайда 22"/>
          <p:cNvSpPr>
            <a:spLocks noGrp="1"/>
          </p:cNvSpPr>
          <p:nvPr>
            <p:ph type="sldNum" sz="quarter" idx="4"/>
          </p:nvPr>
        </p:nvSpPr>
        <p:spPr>
          <a:xfrm>
            <a:off x="8129588" y="5734050"/>
            <a:ext cx="609600" cy="520700"/>
          </a:xfrm>
          <a:prstGeom prst="rect">
            <a:avLst/>
          </a:prstGeom>
        </p:spPr>
        <p:txBody>
          <a:bodyPr vert="horz" anchor="ctr"/>
          <a:lstStyle>
            <a:lvl1pPr algn="ctr" eaLnBrk="1" latinLnBrk="0" hangingPunct="1">
              <a:defRPr kumimoji="0" sz="1400" b="1">
                <a:solidFill>
                  <a:srgbClr val="FFFFFF"/>
                </a:solidFill>
              </a:defRPr>
            </a:lvl1pPr>
          </a:lstStyle>
          <a:p>
            <a:pPr>
              <a:defRPr/>
            </a:pPr>
            <a:fld id="{3F1B6C9D-EA33-4AC6-8E6E-5D815556ECB9}" type="slidenum">
              <a:rPr lang="uk-UA"/>
              <a:pPr>
                <a:defRPr/>
              </a:pPr>
              <a:t>‹#›</a:t>
            </a:fld>
            <a:endParaRPr lang="uk-UA"/>
          </a:p>
        </p:txBody>
      </p:sp>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0" r:id="rId4"/>
    <p:sldLayoutId id="2147483701" r:id="rId5"/>
    <p:sldLayoutId id="2147483708" r:id="rId6"/>
    <p:sldLayoutId id="2147483702" r:id="rId7"/>
    <p:sldLayoutId id="2147483709" r:id="rId8"/>
    <p:sldLayoutId id="2147483710" r:id="rId9"/>
    <p:sldLayoutId id="2147483703" r:id="rId10"/>
    <p:sldLayoutId id="2147483704" r:id="rId11"/>
    <p:sldLayoutId id="2147483711" r:id="rId12"/>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339975" y="2349500"/>
            <a:ext cx="6172200" cy="1893888"/>
          </a:xfrm>
        </p:spPr>
        <p:txBody>
          <a:bodyPr/>
          <a:lstStyle/>
          <a:p>
            <a:pPr algn="ctr" eaLnBrk="1" fontAlgn="auto" hangingPunct="1">
              <a:spcAft>
                <a:spcPts val="0"/>
              </a:spcAft>
              <a:defRPr/>
            </a:pPr>
            <a:r>
              <a:rPr lang="uk-UA" sz="3600" i="1" dirty="0">
                <a:latin typeface="Times New Roman" pitchFamily="18" charset="0"/>
              </a:rPr>
              <a:t>Перше знайомство з мовою програмування Паскаль</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285750" y="2428875"/>
            <a:ext cx="8429625" cy="4024313"/>
          </a:xfrm>
          <a:prstGeom prst="rect">
            <a:avLst/>
          </a:prstGeom>
          <a:effectLst>
            <a:outerShdw blurRad="50800" dist="38100" dir="10800000" algn="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chor="ctr"/>
          <a:lstStyle/>
          <a:p>
            <a:pPr algn="ctr">
              <a:defRPr/>
            </a:pPr>
            <a:endParaRPr lang="uk-UA"/>
          </a:p>
        </p:txBody>
      </p:sp>
      <p:sp>
        <p:nvSpPr>
          <p:cNvPr id="2" name="Заголовок 1"/>
          <p:cNvSpPr>
            <a:spLocks noGrp="1"/>
          </p:cNvSpPr>
          <p:nvPr>
            <p:ph type="title"/>
          </p:nvPr>
        </p:nvSpPr>
        <p:spPr>
          <a:xfrm>
            <a:off x="457200" y="274638"/>
            <a:ext cx="7467600" cy="582612"/>
          </a:xfrm>
        </p:spPr>
        <p:txBody>
          <a:bodyPr/>
          <a:lstStyle/>
          <a:p>
            <a:pPr algn="ct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Визначення змінних</a:t>
            </a:r>
            <a:endParaRPr lang="uk-UA" b="1" i="1" dirty="0">
              <a:solidFill>
                <a:schemeClr val="accent1">
                  <a:lumMod val="75000"/>
                </a:schemeClr>
              </a:solidFill>
              <a:latin typeface="Times New Roman" pitchFamily="18" charset="0"/>
              <a:cs typeface="Times New Roman" pitchFamily="18" charset="0"/>
            </a:endParaRPr>
          </a:p>
        </p:txBody>
      </p:sp>
      <p:sp>
        <p:nvSpPr>
          <p:cNvPr id="18436" name="TextBox 2"/>
          <p:cNvSpPr txBox="1">
            <a:spLocks noChangeArrowheads="1"/>
          </p:cNvSpPr>
          <p:nvPr/>
        </p:nvSpPr>
        <p:spPr bwMode="auto">
          <a:xfrm>
            <a:off x="571500" y="857250"/>
            <a:ext cx="7858125" cy="646113"/>
          </a:xfrm>
          <a:prstGeom prst="rect">
            <a:avLst/>
          </a:prstGeom>
          <a:noFill/>
          <a:ln w="9525">
            <a:noFill/>
            <a:miter lim="800000"/>
            <a:headEnd/>
            <a:tailEnd/>
          </a:ln>
        </p:spPr>
        <p:txBody>
          <a:bodyPr>
            <a:spAutoFit/>
          </a:bodyPr>
          <a:lstStyle/>
          <a:p>
            <a:r>
              <a:rPr lang="uk-UA" altLang="uk-UA" i="1">
                <a:latin typeface="Times New Roman" pitchFamily="18" charset="0"/>
                <a:cs typeface="Times New Roman" pitchFamily="18" charset="0"/>
              </a:rPr>
              <a:t>х, а</a:t>
            </a:r>
            <a:r>
              <a:rPr lang="uk-UA" altLang="uk-UA">
                <a:latin typeface="Times New Roman" pitchFamily="18" charset="0"/>
                <a:cs typeface="Times New Roman" pitchFamily="18" charset="0"/>
              </a:rPr>
              <a:t> – кількість рядів на фотографії;</a:t>
            </a:r>
          </a:p>
          <a:p>
            <a:r>
              <a:rPr lang="uk-UA" altLang="uk-UA" i="1">
                <a:latin typeface="Times New Roman" pitchFamily="18" charset="0"/>
                <a:cs typeface="Times New Roman" pitchFamily="18" charset="0"/>
              </a:rPr>
              <a:t>у, </a:t>
            </a:r>
            <a:r>
              <a:rPr lang="en-US" altLang="uk-UA" i="1">
                <a:latin typeface="Times New Roman" pitchFamily="18" charset="0"/>
                <a:cs typeface="Times New Roman" pitchFamily="18" charset="0"/>
              </a:rPr>
              <a:t>b</a:t>
            </a:r>
            <a:r>
              <a:rPr lang="ru-RU" altLang="uk-UA" i="1">
                <a:latin typeface="Times New Roman" pitchFamily="18" charset="0"/>
                <a:cs typeface="Times New Roman" pitchFamily="18" charset="0"/>
              </a:rPr>
              <a:t>, </a:t>
            </a:r>
            <a:r>
              <a:rPr lang="en-US" altLang="uk-UA" i="1">
                <a:latin typeface="Times New Roman" pitchFamily="18" charset="0"/>
                <a:cs typeface="Times New Roman" pitchFamily="18" charset="0"/>
              </a:rPr>
              <a:t>z</a:t>
            </a:r>
            <a:r>
              <a:rPr lang="ru-RU" altLang="uk-UA">
                <a:latin typeface="Times New Roman" pitchFamily="18" charset="0"/>
                <a:cs typeface="Times New Roman" pitchFamily="18" charset="0"/>
              </a:rPr>
              <a:t> – </a:t>
            </a:r>
            <a:r>
              <a:rPr lang="uk-UA" altLang="uk-UA">
                <a:latin typeface="Times New Roman" pitchFamily="18" charset="0"/>
                <a:cs typeface="Times New Roman" pitchFamily="18" charset="0"/>
              </a:rPr>
              <a:t>кількість тварин у рядах та хижаків за деревами</a:t>
            </a:r>
            <a:r>
              <a:rPr lang="uk-UA" altLang="uk-UA"/>
              <a:t>.</a:t>
            </a:r>
          </a:p>
        </p:txBody>
      </p:sp>
      <p:sp>
        <p:nvSpPr>
          <p:cNvPr id="4" name="TextBox 3"/>
          <p:cNvSpPr txBox="1"/>
          <p:nvPr/>
        </p:nvSpPr>
        <p:spPr>
          <a:xfrm>
            <a:off x="428625" y="1571625"/>
            <a:ext cx="8072438" cy="708025"/>
          </a:xfrm>
          <a:prstGeom prst="rect">
            <a:avLst/>
          </a:prstGeom>
          <a:noFill/>
        </p:spPr>
        <p:txBody>
          <a:bodyPr>
            <a:spAutoFit/>
          </a:bodyPr>
          <a:lstStyle/>
          <a:p>
            <a:pPr>
              <a:defRPr/>
            </a:pPr>
            <a:r>
              <a:rPr lang="uk-UA" dirty="0"/>
              <a:t>   </a:t>
            </a:r>
            <a:r>
              <a:rPr lang="uk-UA" sz="2000" dirty="0">
                <a:latin typeface="Times New Roman" pitchFamily="18" charset="0"/>
                <a:cs typeface="Times New Roman" pitchFamily="18" charset="0"/>
              </a:rPr>
              <a:t>Змінимо імена цих змінних (аргументів), враховуючи </a:t>
            </a:r>
            <a:r>
              <a:rPr lang="uk-UA" sz="2000" b="1" i="1" dirty="0">
                <a:solidFill>
                  <a:schemeClr val="accent1">
                    <a:lumMod val="75000"/>
                  </a:schemeClr>
                </a:solidFill>
                <a:latin typeface="Times New Roman" pitchFamily="18" charset="0"/>
                <a:cs typeface="Times New Roman" pitchFamily="18" charset="0"/>
              </a:rPr>
              <a:t>правила створювання імен</a:t>
            </a:r>
            <a:r>
              <a:rPr lang="uk-UA" sz="2000" dirty="0">
                <a:latin typeface="Times New Roman" pitchFamily="18" charset="0"/>
                <a:cs typeface="Times New Roman" pitchFamily="18" charset="0"/>
              </a:rPr>
              <a:t>, які діють у </a:t>
            </a:r>
            <a:r>
              <a:rPr lang="uk-UA" sz="2000" i="1" dirty="0">
                <a:latin typeface="Times New Roman" pitchFamily="18" charset="0"/>
                <a:cs typeface="Times New Roman" pitchFamily="18" charset="0"/>
              </a:rPr>
              <a:t>Паскалі</a:t>
            </a:r>
            <a:r>
              <a:rPr lang="uk-UA" sz="2000" dirty="0">
                <a:latin typeface="Times New Roman" pitchFamily="18" charset="0"/>
                <a:cs typeface="Times New Roman" pitchFamily="18" charset="0"/>
              </a:rPr>
              <a:t>:</a:t>
            </a:r>
          </a:p>
        </p:txBody>
      </p:sp>
      <p:sp>
        <p:nvSpPr>
          <p:cNvPr id="18438" name="TextBox 4"/>
          <p:cNvSpPr txBox="1">
            <a:spLocks noChangeArrowheads="1"/>
          </p:cNvSpPr>
          <p:nvPr/>
        </p:nvSpPr>
        <p:spPr bwMode="auto">
          <a:xfrm>
            <a:off x="285750" y="2500313"/>
            <a:ext cx="8143875" cy="3806825"/>
          </a:xfrm>
          <a:prstGeom prst="rect">
            <a:avLst/>
          </a:prstGeom>
          <a:noFill/>
          <a:ln w="9525">
            <a:noFill/>
            <a:miter lim="800000"/>
            <a:headEnd/>
            <a:tailEnd/>
          </a:ln>
        </p:spPr>
        <p:txBody>
          <a:bodyPr>
            <a:spAutoFit/>
          </a:bodyPr>
          <a:lstStyle/>
          <a:p>
            <a:pPr algn="just">
              <a:buFont typeface="Arial" charset="0"/>
              <a:buChar char="•"/>
            </a:pPr>
            <a:r>
              <a:rPr lang="uk-UA" altLang="uk-UA" sz="2400">
                <a:latin typeface="Times New Roman" pitchFamily="18" charset="0"/>
                <a:cs typeface="Times New Roman" pitchFamily="18" charset="0"/>
              </a:rPr>
              <a:t> </a:t>
            </a:r>
            <a:r>
              <a:rPr lang="uk-UA" altLang="uk-UA" sz="2200">
                <a:latin typeface="Times New Roman" pitchFamily="18" charset="0"/>
                <a:cs typeface="Times New Roman" pitchFamily="18" charset="0"/>
              </a:rPr>
              <a:t>Ім’я сталої або змінної величини </a:t>
            </a:r>
            <a:r>
              <a:rPr lang="uk-UA" altLang="uk-UA" sz="2200" b="1" i="1">
                <a:solidFill>
                  <a:srgbClr val="E75C01"/>
                </a:solidFill>
                <a:latin typeface="Times New Roman" pitchFamily="18" charset="0"/>
                <a:cs typeface="Times New Roman" pitchFamily="18" charset="0"/>
              </a:rPr>
              <a:t>починається</a:t>
            </a:r>
            <a:r>
              <a:rPr lang="uk-UA" altLang="uk-UA" sz="2200">
                <a:latin typeface="Times New Roman" pitchFamily="18" charset="0"/>
                <a:cs typeface="Times New Roman" pitchFamily="18" charset="0"/>
              </a:rPr>
              <a:t> тільки з літери (або знаку підкреслення) і </a:t>
            </a:r>
            <a:r>
              <a:rPr lang="uk-UA" altLang="uk-UA" sz="2200" b="1" i="1">
                <a:solidFill>
                  <a:srgbClr val="E75C01"/>
                </a:solidFill>
                <a:latin typeface="Times New Roman" pitchFamily="18" charset="0"/>
                <a:cs typeface="Times New Roman" pitchFamily="18" charset="0"/>
              </a:rPr>
              <a:t>може</a:t>
            </a:r>
            <a:r>
              <a:rPr lang="uk-UA" altLang="uk-UA" sz="2200">
                <a:solidFill>
                  <a:srgbClr val="E75C01"/>
                </a:solidFill>
                <a:latin typeface="Times New Roman" pitchFamily="18" charset="0"/>
                <a:cs typeface="Times New Roman" pitchFamily="18" charset="0"/>
              </a:rPr>
              <a:t> </a:t>
            </a:r>
            <a:r>
              <a:rPr lang="uk-UA" altLang="uk-UA" sz="2200" b="1" i="1">
                <a:solidFill>
                  <a:srgbClr val="E75C01"/>
                </a:solidFill>
                <a:latin typeface="Times New Roman" pitchFamily="18" charset="0"/>
                <a:cs typeface="Times New Roman" pitchFamily="18" charset="0"/>
              </a:rPr>
              <a:t>містити</a:t>
            </a:r>
            <a:r>
              <a:rPr lang="uk-UA" altLang="uk-UA" sz="2200">
                <a:solidFill>
                  <a:srgbClr val="E75C01"/>
                </a:solidFill>
                <a:latin typeface="Times New Roman" pitchFamily="18" charset="0"/>
                <a:cs typeface="Times New Roman" pitchFamily="18" charset="0"/>
              </a:rPr>
              <a:t> </a:t>
            </a:r>
            <a:r>
              <a:rPr lang="uk-UA" altLang="uk-UA" sz="2200">
                <a:latin typeface="Times New Roman" pitchFamily="18" charset="0"/>
                <a:cs typeface="Times New Roman" pitchFamily="18" charset="0"/>
              </a:rPr>
              <a:t>літери, цифри та знак підкреслення.</a:t>
            </a:r>
          </a:p>
          <a:p>
            <a:pPr algn="just"/>
            <a:endParaRPr lang="uk-UA" altLang="uk-UA" sz="2200">
              <a:latin typeface="Times New Roman" pitchFamily="18" charset="0"/>
              <a:cs typeface="Times New Roman" pitchFamily="18" charset="0"/>
            </a:endParaRPr>
          </a:p>
          <a:p>
            <a:pPr algn="just">
              <a:buFont typeface="Arial" charset="0"/>
              <a:buChar char="•"/>
            </a:pPr>
            <a:r>
              <a:rPr lang="uk-UA" altLang="uk-UA" sz="2200">
                <a:latin typeface="Times New Roman" pitchFamily="18" charset="0"/>
                <a:cs typeface="Times New Roman" pitchFamily="18" charset="0"/>
              </a:rPr>
              <a:t> Між двома ідентифікаторами (іменами) обов’язково має бути хоча б один розділовий символ.</a:t>
            </a:r>
          </a:p>
          <a:p>
            <a:pPr algn="just">
              <a:buFont typeface="Arial" charset="0"/>
              <a:buChar char="•"/>
            </a:pPr>
            <a:endParaRPr lang="uk-UA" altLang="uk-UA" sz="2200">
              <a:latin typeface="Times New Roman" pitchFamily="18" charset="0"/>
              <a:cs typeface="Times New Roman" pitchFamily="18" charset="0"/>
            </a:endParaRPr>
          </a:p>
          <a:p>
            <a:pPr algn="just">
              <a:buFont typeface="Arial" charset="0"/>
              <a:buChar char="•"/>
            </a:pPr>
            <a:r>
              <a:rPr lang="uk-UA" altLang="uk-UA" sz="2200">
                <a:latin typeface="Times New Roman" pitchFamily="18" charset="0"/>
                <a:cs typeface="Times New Roman" pitchFamily="18" charset="0"/>
              </a:rPr>
              <a:t> Максимальна довжина імені становить 127 символів, але враховуються лише перші 63 з них.</a:t>
            </a:r>
          </a:p>
          <a:p>
            <a:pPr algn="just">
              <a:buFont typeface="Arial" charset="0"/>
              <a:buNone/>
            </a:pPr>
            <a:endParaRPr lang="uk-UA" altLang="uk-UA" sz="2200">
              <a:latin typeface="Times New Roman" pitchFamily="18" charset="0"/>
              <a:cs typeface="Times New Roman" pitchFamily="18" charset="0"/>
            </a:endParaRPr>
          </a:p>
          <a:p>
            <a:pPr algn="just">
              <a:buFont typeface="Arial" charset="0"/>
              <a:buChar char="•"/>
            </a:pPr>
            <a:r>
              <a:rPr lang="uk-UA" altLang="uk-UA" sz="2200">
                <a:latin typeface="Times New Roman" pitchFamily="18" charset="0"/>
                <a:cs typeface="Times New Roman" pitchFamily="18" charset="0"/>
              </a:rPr>
              <a:t> Великі та маленькі літери компілятор </a:t>
            </a:r>
            <a:r>
              <a:rPr lang="uk-UA" altLang="uk-UA" sz="2200" i="1">
                <a:latin typeface="Times New Roman" pitchFamily="18" charset="0"/>
                <a:cs typeface="Times New Roman" pitchFamily="18" charset="0"/>
              </a:rPr>
              <a:t>Паскаля</a:t>
            </a:r>
            <a:r>
              <a:rPr lang="uk-UA" altLang="uk-UA" sz="2200">
                <a:latin typeface="Times New Roman" pitchFamily="18" charset="0"/>
                <a:cs typeface="Times New Roman" pitchFamily="18" charset="0"/>
              </a:rPr>
              <a:t> не розрізняє.</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813" y="214313"/>
            <a:ext cx="7467600" cy="654050"/>
          </a:xfrm>
        </p:spPr>
        <p:txBody>
          <a:bodyPr/>
          <a:lstStyle/>
          <a:p>
            <a:pPr algn="ct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Визначення змінних</a:t>
            </a:r>
            <a:endParaRPr lang="uk-UA" b="1" i="1" dirty="0">
              <a:solidFill>
                <a:schemeClr val="accent1">
                  <a:lumMod val="75000"/>
                </a:schemeClr>
              </a:solidFill>
              <a:latin typeface="Times New Roman" pitchFamily="18" charset="0"/>
              <a:cs typeface="Times New Roman" pitchFamily="18" charset="0"/>
            </a:endParaRPr>
          </a:p>
        </p:txBody>
      </p:sp>
      <p:sp>
        <p:nvSpPr>
          <p:cNvPr id="19459" name="TextBox 2"/>
          <p:cNvSpPr txBox="1">
            <a:spLocks noChangeArrowheads="1"/>
          </p:cNvSpPr>
          <p:nvPr/>
        </p:nvSpPr>
        <p:spPr bwMode="auto">
          <a:xfrm>
            <a:off x="357188" y="1643063"/>
            <a:ext cx="8143875" cy="3170237"/>
          </a:xfrm>
          <a:prstGeom prst="rect">
            <a:avLst/>
          </a:prstGeom>
          <a:noFill/>
          <a:ln w="9525">
            <a:noFill/>
            <a:miter lim="800000"/>
            <a:headEnd/>
            <a:tailEnd/>
          </a:ln>
        </p:spPr>
        <p:txBody>
          <a:bodyPr>
            <a:spAutoFit/>
          </a:bodyPr>
          <a:lstStyle/>
          <a:p>
            <a:pPr algn="just"/>
            <a:r>
              <a:rPr lang="en-US" altLang="uk-UA" sz="2000" i="1">
                <a:latin typeface="Times New Roman" pitchFamily="18" charset="0"/>
                <a:cs typeface="Times New Roman" pitchFamily="18" charset="0"/>
              </a:rPr>
              <a:t>zagal</a:t>
            </a:r>
            <a:r>
              <a:rPr lang="uk-UA" altLang="uk-UA" sz="2000" i="1">
                <a:latin typeface="Times New Roman" pitchFamily="18" charset="0"/>
                <a:cs typeface="Times New Roman" pitchFamily="18" charset="0"/>
              </a:rPr>
              <a:t> </a:t>
            </a:r>
            <a:r>
              <a:rPr lang="uk-UA" altLang="uk-UA" sz="2000">
                <a:latin typeface="Times New Roman" pitchFamily="18" charset="0"/>
                <a:cs typeface="Times New Roman" pitchFamily="18" charset="0"/>
              </a:rPr>
              <a:t>- результат, у цій змінній будемо зберігати загальну кількість друзів, що фотографуються та спостерігають за цим на галявині. </a:t>
            </a:r>
          </a:p>
          <a:p>
            <a:pPr algn="just"/>
            <a:endParaRPr lang="uk-UA" altLang="uk-UA" sz="2000">
              <a:latin typeface="Times New Roman" pitchFamily="18" charset="0"/>
              <a:cs typeface="Times New Roman" pitchFamily="18" charset="0"/>
            </a:endParaRPr>
          </a:p>
          <a:p>
            <a:pPr algn="just"/>
            <a:r>
              <a:rPr lang="uk-UA" altLang="uk-UA" sz="2000">
                <a:latin typeface="Times New Roman" pitchFamily="18" charset="0"/>
                <a:cs typeface="Times New Roman" pitchFamily="18" charset="0"/>
              </a:rPr>
              <a:t>   Крім цих змінних величин доцільно ввести такі:</a:t>
            </a:r>
          </a:p>
          <a:p>
            <a:pPr algn="just"/>
            <a:endParaRPr lang="uk-UA" altLang="uk-UA" sz="2000" i="1">
              <a:latin typeface="Times New Roman" pitchFamily="18" charset="0"/>
              <a:cs typeface="Times New Roman" pitchFamily="18" charset="0"/>
            </a:endParaRPr>
          </a:p>
          <a:p>
            <a:pPr algn="just"/>
            <a:r>
              <a:rPr lang="en-US" altLang="uk-UA" sz="2000" i="1">
                <a:latin typeface="Times New Roman" pitchFamily="18" charset="0"/>
                <a:cs typeface="Times New Roman" pitchFamily="18" charset="0"/>
              </a:rPr>
              <a:t>mavpa</a:t>
            </a:r>
            <a:r>
              <a:rPr lang="en-US" altLang="uk-UA" sz="2000">
                <a:latin typeface="Times New Roman" pitchFamily="18" charset="0"/>
                <a:cs typeface="Times New Roman" pitchFamily="18" charset="0"/>
              </a:rPr>
              <a:t> </a:t>
            </a:r>
            <a:r>
              <a:rPr lang="ru-RU" altLang="uk-UA" sz="2000">
                <a:latin typeface="Times New Roman" pitchFamily="18" charset="0"/>
                <a:cs typeface="Times New Roman" pitchFamily="18" charset="0"/>
              </a:rPr>
              <a:t>– </a:t>
            </a:r>
            <a:r>
              <a:rPr lang="uk-UA" altLang="uk-UA" sz="2000">
                <a:latin typeface="Times New Roman" pitchFamily="18" charset="0"/>
                <a:cs typeface="Times New Roman" pitchFamily="18" charset="0"/>
              </a:rPr>
              <a:t>проміжна змінна, призначена зберігати кількість мавпочок на галявині;</a:t>
            </a:r>
          </a:p>
          <a:p>
            <a:pPr algn="just"/>
            <a:endParaRPr lang="uk-UA" altLang="uk-UA" sz="2000">
              <a:latin typeface="Times New Roman" pitchFamily="18" charset="0"/>
              <a:cs typeface="Times New Roman" pitchFamily="18" charset="0"/>
            </a:endParaRPr>
          </a:p>
          <a:p>
            <a:pPr algn="just"/>
            <a:r>
              <a:rPr lang="en-US" altLang="uk-UA" sz="2000" i="1">
                <a:latin typeface="Times New Roman" pitchFamily="18" charset="0"/>
                <a:cs typeface="Times New Roman" pitchFamily="18" charset="0"/>
              </a:rPr>
              <a:t>trav</a:t>
            </a:r>
            <a:r>
              <a:rPr lang="ru-RU" altLang="uk-UA" sz="2000" i="1">
                <a:latin typeface="Times New Roman" pitchFamily="18" charset="0"/>
                <a:cs typeface="Times New Roman" pitchFamily="18" charset="0"/>
              </a:rPr>
              <a:t>_</a:t>
            </a:r>
            <a:r>
              <a:rPr lang="en-US" altLang="uk-UA" sz="2000" i="1">
                <a:latin typeface="Times New Roman" pitchFamily="18" charset="0"/>
                <a:cs typeface="Times New Roman" pitchFamily="18" charset="0"/>
              </a:rPr>
              <a:t>griz</a:t>
            </a:r>
            <a:r>
              <a:rPr lang="en-US" altLang="uk-UA" sz="2000">
                <a:latin typeface="Times New Roman" pitchFamily="18" charset="0"/>
                <a:cs typeface="Times New Roman" pitchFamily="18" charset="0"/>
              </a:rPr>
              <a:t> </a:t>
            </a:r>
            <a:r>
              <a:rPr lang="ru-RU" altLang="uk-UA" sz="2000">
                <a:latin typeface="Times New Roman" pitchFamily="18" charset="0"/>
                <a:cs typeface="Times New Roman" pitchFamily="18" charset="0"/>
              </a:rPr>
              <a:t>– </a:t>
            </a:r>
            <a:r>
              <a:rPr lang="uk-UA" altLang="uk-UA" sz="2000">
                <a:latin typeface="Times New Roman" pitchFamily="18" charset="0"/>
                <a:cs typeface="Times New Roman" pitchFamily="18" charset="0"/>
              </a:rPr>
              <a:t>проміжна змінна, призначена для збереження загальної кількості травоїдних та гризунів.</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2" cstate="print"/>
          <a:srcRect/>
          <a:stretch>
            <a:fillRect/>
          </a:stretch>
        </p:blipFill>
        <p:spPr bwMode="auto">
          <a:xfrm>
            <a:off x="428625" y="642938"/>
            <a:ext cx="7710488" cy="5429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nvGraphicFramePr>
        <p:xfrm>
          <a:off x="500063" y="571500"/>
          <a:ext cx="7786687" cy="5653405"/>
        </p:xfrm>
        <a:graphic>
          <a:graphicData uri="http://schemas.openxmlformats.org/drawingml/2006/table">
            <a:tbl>
              <a:tblPr/>
              <a:tblGrid>
                <a:gridCol w="3000375"/>
                <a:gridCol w="3500437"/>
                <a:gridCol w="1285875"/>
              </a:tblGrid>
              <a:tr h="858838">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400" b="0" i="0" u="none" strike="noStrike" cap="none" normalizeH="0" baseline="0" smtClean="0">
                          <a:ln>
                            <a:noFill/>
                          </a:ln>
                          <a:solidFill>
                            <a:schemeClr val="tx1"/>
                          </a:solidFill>
                          <a:effectLst/>
                          <a:latin typeface="Times New Roman" pitchFamily="18" charset="0"/>
                          <a:cs typeface="Times New Roman" pitchFamily="18" charset="0"/>
                        </a:rPr>
                        <a:t>Назва цілочисельного типу</a:t>
                      </a:r>
                    </a:p>
                  </a:txBody>
                  <a:tcPr marL="91005" marR="91005"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FA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400" b="0" i="0" u="none" strike="noStrike" cap="none" normalizeH="0" baseline="0" smtClean="0">
                          <a:ln>
                            <a:noFill/>
                          </a:ln>
                          <a:solidFill>
                            <a:schemeClr val="tx1"/>
                          </a:solidFill>
                          <a:effectLst/>
                          <a:latin typeface="Times New Roman" pitchFamily="18" charset="0"/>
                          <a:cs typeface="Times New Roman" pitchFamily="18" charset="0"/>
                        </a:rPr>
                        <a:t>Діапазон значень</a:t>
                      </a:r>
                    </a:p>
                  </a:txBody>
                  <a:tcPr marL="91005" marR="9100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FA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400" b="0" i="0" u="none" strike="noStrike" cap="none" normalizeH="0" baseline="0" smtClean="0">
                          <a:ln>
                            <a:noFill/>
                          </a:ln>
                          <a:solidFill>
                            <a:schemeClr val="tx1"/>
                          </a:solidFill>
                          <a:effectLst/>
                          <a:latin typeface="Times New Roman" pitchFamily="18" charset="0"/>
                          <a:cs typeface="Times New Roman" pitchFamily="18" charset="0"/>
                        </a:rPr>
                        <a:t>Обсяг  пам’яті </a:t>
                      </a:r>
                    </a:p>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400" b="0" i="0" u="none" strike="noStrike" cap="none" normalizeH="0" baseline="0" smtClean="0">
                          <a:ln>
                            <a:noFill/>
                          </a:ln>
                          <a:solidFill>
                            <a:schemeClr val="tx1"/>
                          </a:solidFill>
                          <a:effectLst/>
                          <a:latin typeface="Times New Roman" pitchFamily="18" charset="0"/>
                          <a:cs typeface="Times New Roman" pitchFamily="18" charset="0"/>
                        </a:rPr>
                        <a:t>(байт)</a:t>
                      </a:r>
                    </a:p>
                  </a:txBody>
                  <a:tcPr marL="91005" marR="9100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FAF"/>
                    </a:solidFill>
                  </a:tcPr>
                </a:tc>
              </a:tr>
              <a:tr h="685800">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altLang="uk-UA" sz="2400" b="0" i="0" u="none" strike="noStrike" cap="none" normalizeH="0" baseline="0" smtClean="0">
                          <a:ln>
                            <a:noFill/>
                          </a:ln>
                          <a:solidFill>
                            <a:schemeClr val="tx1"/>
                          </a:solidFill>
                          <a:effectLst/>
                          <a:latin typeface="Times New Roman" pitchFamily="18" charset="0"/>
                          <a:cs typeface="Times New Roman" pitchFamily="18" charset="0"/>
                        </a:rPr>
                        <a:t>Коротке ціле без знаку</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uk-UA" sz="2400" b="1" i="1" u="none" strike="noStrike" cap="none" normalizeH="0" baseline="0" smtClean="0">
                          <a:ln>
                            <a:noFill/>
                          </a:ln>
                          <a:solidFill>
                            <a:schemeClr val="tx1"/>
                          </a:solidFill>
                          <a:effectLst/>
                          <a:latin typeface="Times New Roman" pitchFamily="18" charset="0"/>
                          <a:cs typeface="Times New Roman" pitchFamily="18" charset="0"/>
                        </a:rPr>
                        <a:t>Byte</a:t>
                      </a:r>
                      <a:endParaRPr kumimoji="0" lang="uk-UA" altLang="uk-UA"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91005" marR="91005" marT="0" marB="0"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uk-UA" sz="2200" b="0" i="0" u="none" strike="noStrike" cap="none" normalizeH="0" baseline="0" smtClean="0">
                          <a:ln>
                            <a:noFill/>
                          </a:ln>
                          <a:solidFill>
                            <a:schemeClr val="tx1"/>
                          </a:solidFill>
                          <a:effectLst/>
                          <a:latin typeface="Times New Roman" pitchFamily="18" charset="0"/>
                          <a:cs typeface="Times New Roman" pitchFamily="18" charset="0"/>
                        </a:rPr>
                        <a:t>0</a:t>
                      </a:r>
                      <a:r>
                        <a:rPr kumimoji="0" lang="uk-UA" altLang="uk-UA" sz="2200" b="0" i="0" u="none" strike="noStrike" cap="none" normalizeH="0" baseline="0" smtClean="0">
                          <a:ln>
                            <a:noFill/>
                          </a:ln>
                          <a:solidFill>
                            <a:schemeClr val="tx1"/>
                          </a:solidFill>
                          <a:effectLst/>
                          <a:latin typeface="Times New Roman" pitchFamily="18" charset="0"/>
                          <a:cs typeface="Times New Roman" pitchFamily="18" charset="0"/>
                        </a:rPr>
                        <a:t>…255</a:t>
                      </a:r>
                    </a:p>
                  </a:txBody>
                  <a:tcPr marL="91005" marR="9100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400" b="0" i="0" u="none" strike="noStrike" cap="none" normalizeH="0" baseline="0" smtClean="0">
                          <a:ln>
                            <a:noFill/>
                          </a:ln>
                          <a:solidFill>
                            <a:schemeClr val="tx1"/>
                          </a:solidFill>
                          <a:effectLst/>
                          <a:latin typeface="Times New Roman" pitchFamily="18" charset="0"/>
                          <a:cs typeface="Times New Roman" pitchFamily="18" charset="0"/>
                        </a:rPr>
                        <a:t>1</a:t>
                      </a:r>
                    </a:p>
                  </a:txBody>
                  <a:tcPr marL="91005" marR="9100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85800">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altLang="uk-UA" sz="2400" b="0" i="0" u="none" strike="noStrike" cap="none" normalizeH="0" baseline="0" smtClean="0">
                          <a:ln>
                            <a:noFill/>
                          </a:ln>
                          <a:solidFill>
                            <a:schemeClr val="tx1"/>
                          </a:solidFill>
                          <a:effectLst/>
                          <a:latin typeface="Times New Roman" pitchFamily="18" charset="0"/>
                          <a:cs typeface="Times New Roman" pitchFamily="18" charset="0"/>
                        </a:rPr>
                        <a:t>Коротке ціле із знаком</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uk-UA" sz="2400" b="1" i="1" u="none" strike="noStrike" cap="none" normalizeH="0" baseline="0" smtClean="0">
                          <a:ln>
                            <a:noFill/>
                          </a:ln>
                          <a:solidFill>
                            <a:schemeClr val="tx1"/>
                          </a:solidFill>
                          <a:effectLst/>
                          <a:latin typeface="Times New Roman" pitchFamily="18" charset="0"/>
                          <a:cs typeface="Times New Roman" pitchFamily="18" charset="0"/>
                        </a:rPr>
                        <a:t>ShortInt</a:t>
                      </a:r>
                      <a:endParaRPr kumimoji="0" lang="uk-UA" altLang="uk-UA"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91005" marR="91005" marT="0" marB="0"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200" b="0" i="0" u="none" strike="noStrike" cap="none" normalizeH="0" baseline="0" smtClean="0">
                          <a:ln>
                            <a:noFill/>
                          </a:ln>
                          <a:solidFill>
                            <a:schemeClr val="tx1"/>
                          </a:solidFill>
                          <a:effectLst/>
                          <a:latin typeface="Times New Roman" pitchFamily="18" charset="0"/>
                          <a:cs typeface="Times New Roman" pitchFamily="18" charset="0"/>
                        </a:rPr>
                        <a:t>-128…127</a:t>
                      </a:r>
                    </a:p>
                  </a:txBody>
                  <a:tcPr marL="91005" marR="9100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400" b="0" i="0" u="none" strike="noStrike" cap="none" normalizeH="0" baseline="0" smtClean="0">
                          <a:ln>
                            <a:noFill/>
                          </a:ln>
                          <a:solidFill>
                            <a:schemeClr val="tx1"/>
                          </a:solidFill>
                          <a:effectLst/>
                          <a:latin typeface="Times New Roman" pitchFamily="18" charset="0"/>
                          <a:cs typeface="Times New Roman" pitchFamily="18" charset="0"/>
                        </a:rPr>
                        <a:t>1</a:t>
                      </a:r>
                    </a:p>
                  </a:txBody>
                  <a:tcPr marL="91005" marR="9100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85800">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altLang="uk-UA" sz="2400" b="0" i="0" u="none" strike="noStrike" cap="none" normalizeH="0" baseline="0" smtClean="0">
                          <a:ln>
                            <a:noFill/>
                          </a:ln>
                          <a:solidFill>
                            <a:schemeClr val="tx1"/>
                          </a:solidFill>
                          <a:effectLst/>
                          <a:latin typeface="Times New Roman" pitchFamily="18" charset="0"/>
                          <a:cs typeface="Times New Roman" pitchFamily="18" charset="0"/>
                        </a:rPr>
                        <a:t>Ціле без знаку</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uk-UA" sz="2400" b="1" i="1" u="none" strike="noStrike" cap="none" normalizeH="0" baseline="0" smtClean="0">
                          <a:ln>
                            <a:noFill/>
                          </a:ln>
                          <a:solidFill>
                            <a:schemeClr val="tx1"/>
                          </a:solidFill>
                          <a:effectLst/>
                          <a:latin typeface="Times New Roman" pitchFamily="18" charset="0"/>
                          <a:cs typeface="Times New Roman" pitchFamily="18" charset="0"/>
                        </a:rPr>
                        <a:t>Word</a:t>
                      </a:r>
                      <a:endParaRPr kumimoji="0" lang="uk-UA" altLang="uk-UA"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91005" marR="91005" marT="0" marB="0"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200" b="0" i="0" u="none" strike="noStrike" cap="none" normalizeH="0" baseline="0" smtClean="0">
                          <a:ln>
                            <a:noFill/>
                          </a:ln>
                          <a:solidFill>
                            <a:schemeClr val="tx1"/>
                          </a:solidFill>
                          <a:effectLst/>
                          <a:latin typeface="Times New Roman" pitchFamily="18" charset="0"/>
                          <a:cs typeface="Times New Roman" pitchFamily="18" charset="0"/>
                        </a:rPr>
                        <a:t>0…65535</a:t>
                      </a:r>
                    </a:p>
                  </a:txBody>
                  <a:tcPr marL="91005" marR="9100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400" b="0" i="0" u="none" strike="noStrike" cap="none" normalizeH="0" baseline="0" smtClean="0">
                          <a:ln>
                            <a:noFill/>
                          </a:ln>
                          <a:solidFill>
                            <a:schemeClr val="tx1"/>
                          </a:solidFill>
                          <a:effectLst/>
                          <a:latin typeface="Times New Roman" pitchFamily="18" charset="0"/>
                          <a:cs typeface="Times New Roman" pitchFamily="18" charset="0"/>
                        </a:rPr>
                        <a:t>2</a:t>
                      </a:r>
                    </a:p>
                  </a:txBody>
                  <a:tcPr marL="91005" marR="9100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85800">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altLang="uk-UA" sz="2400" b="0" i="0" u="none" strike="noStrike" cap="none" normalizeH="0" baseline="0" smtClean="0">
                          <a:ln>
                            <a:noFill/>
                          </a:ln>
                          <a:solidFill>
                            <a:schemeClr val="tx1"/>
                          </a:solidFill>
                          <a:effectLst/>
                          <a:latin typeface="Times New Roman" pitchFamily="18" charset="0"/>
                          <a:cs typeface="Times New Roman" pitchFamily="18" charset="0"/>
                        </a:rPr>
                        <a:t>Ціле із знаком</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uk-UA" sz="2400" b="1" i="1" u="none" strike="noStrike" cap="none" normalizeH="0" baseline="0" smtClean="0">
                          <a:ln>
                            <a:noFill/>
                          </a:ln>
                          <a:solidFill>
                            <a:schemeClr val="tx1"/>
                          </a:solidFill>
                          <a:effectLst/>
                          <a:latin typeface="Times New Roman" pitchFamily="18" charset="0"/>
                          <a:cs typeface="Times New Roman" pitchFamily="18" charset="0"/>
                        </a:rPr>
                        <a:t>Integer</a:t>
                      </a:r>
                      <a:endParaRPr kumimoji="0" lang="uk-UA" altLang="uk-UA"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91005" marR="91005" marT="0" marB="0"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200" b="0" i="0" u="none" strike="noStrike" cap="none" normalizeH="0" baseline="0" smtClean="0">
                          <a:ln>
                            <a:noFill/>
                          </a:ln>
                          <a:solidFill>
                            <a:schemeClr val="tx1"/>
                          </a:solidFill>
                          <a:effectLst/>
                          <a:latin typeface="Times New Roman" pitchFamily="18" charset="0"/>
                          <a:cs typeface="Times New Roman" pitchFamily="18" charset="0"/>
                        </a:rPr>
                        <a:t>-32768…32767</a:t>
                      </a:r>
                    </a:p>
                  </a:txBody>
                  <a:tcPr marL="91005" marR="9100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400" b="0" i="0" u="none" strike="noStrike" cap="none" normalizeH="0" baseline="0" smtClean="0">
                          <a:ln>
                            <a:noFill/>
                          </a:ln>
                          <a:solidFill>
                            <a:schemeClr val="tx1"/>
                          </a:solidFill>
                          <a:effectLst/>
                          <a:latin typeface="Times New Roman" pitchFamily="18" charset="0"/>
                          <a:cs typeface="Times New Roman" pitchFamily="18" charset="0"/>
                        </a:rPr>
                        <a:t>2</a:t>
                      </a:r>
                    </a:p>
                  </a:txBody>
                  <a:tcPr marL="91005" marR="9100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98525">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altLang="uk-UA" sz="2400" b="0" i="0" u="none" strike="noStrike" cap="none" normalizeH="0" baseline="0" smtClean="0">
                          <a:ln>
                            <a:noFill/>
                          </a:ln>
                          <a:solidFill>
                            <a:schemeClr val="tx1"/>
                          </a:solidFill>
                          <a:effectLst/>
                          <a:latin typeface="Times New Roman" pitchFamily="18" charset="0"/>
                          <a:cs typeface="Times New Roman" pitchFamily="18" charset="0"/>
                        </a:rPr>
                        <a:t>Довге ціле із знаком</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uk-UA" sz="2400" b="1" i="1" u="none" strike="noStrike" cap="none" normalizeH="0" baseline="0" smtClean="0">
                          <a:ln>
                            <a:noFill/>
                          </a:ln>
                          <a:solidFill>
                            <a:schemeClr val="tx1"/>
                          </a:solidFill>
                          <a:effectLst/>
                          <a:latin typeface="Times New Roman" pitchFamily="18" charset="0"/>
                          <a:cs typeface="Times New Roman" pitchFamily="18" charset="0"/>
                        </a:rPr>
                        <a:t>LongInt</a:t>
                      </a:r>
                      <a:endParaRPr kumimoji="0" lang="uk-UA" altLang="uk-UA"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91005" marR="91005" marT="0" marB="0"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200" b="0" i="0" u="none" strike="noStrike" cap="none" normalizeH="0" baseline="0" smtClean="0">
                          <a:ln>
                            <a:noFill/>
                          </a:ln>
                          <a:solidFill>
                            <a:schemeClr val="tx1"/>
                          </a:solidFill>
                          <a:effectLst/>
                          <a:latin typeface="Times New Roman" pitchFamily="18" charset="0"/>
                          <a:cs typeface="Times New Roman" pitchFamily="18" charset="0"/>
                        </a:rPr>
                        <a:t>-2147483648…2147483647</a:t>
                      </a:r>
                    </a:p>
                  </a:txBody>
                  <a:tcPr marL="91005" marR="9100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400" b="0" i="0" u="none" strike="noStrike" cap="none" normalizeH="0" baseline="0" smtClean="0">
                          <a:ln>
                            <a:noFill/>
                          </a:ln>
                          <a:solidFill>
                            <a:schemeClr val="tx1"/>
                          </a:solidFill>
                          <a:effectLst/>
                          <a:latin typeface="Times New Roman" pitchFamily="18" charset="0"/>
                          <a:cs typeface="Times New Roman" pitchFamily="18" charset="0"/>
                        </a:rPr>
                        <a:t>4</a:t>
                      </a:r>
                    </a:p>
                  </a:txBody>
                  <a:tcPr marL="91005" marR="9100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625" y="357188"/>
            <a:ext cx="8001000" cy="6124575"/>
          </a:xfrm>
          <a:prstGeom prst="rect">
            <a:avLst/>
          </a:prstGeom>
          <a:noFill/>
        </p:spPr>
        <p:txBody>
          <a:bodyPr>
            <a:spAutoFit/>
          </a:bodyPr>
          <a:lstStyle/>
          <a:p>
            <a:pPr>
              <a:defRPr/>
            </a:pPr>
            <a:r>
              <a:rPr lang="uk-UA" sz="2800" dirty="0">
                <a:latin typeface="Times New Roman" pitchFamily="18" charset="0"/>
                <a:cs typeface="Times New Roman" pitchFamily="18" charset="0"/>
              </a:rPr>
              <a:t>   Так само, як і в </a:t>
            </a:r>
            <a:r>
              <a:rPr lang="uk-UA" sz="2800" i="1" dirty="0">
                <a:latin typeface="Times New Roman" pitchFamily="18" charset="0"/>
                <a:cs typeface="Times New Roman" pitchFamily="18" charset="0"/>
              </a:rPr>
              <a:t>Навчальній Алгоритмічній Мові</a:t>
            </a:r>
            <a:r>
              <a:rPr lang="uk-UA" sz="2800" dirty="0">
                <a:latin typeface="Times New Roman" pitchFamily="18" charset="0"/>
                <a:cs typeface="Times New Roman" pitchFamily="18" charset="0"/>
              </a:rPr>
              <a:t>, в </a:t>
            </a:r>
            <a:r>
              <a:rPr lang="uk-UA" sz="2800" i="1" dirty="0">
                <a:latin typeface="Times New Roman" pitchFamily="18" charset="0"/>
                <a:cs typeface="Times New Roman" pitchFamily="18" charset="0"/>
              </a:rPr>
              <a:t>Паскалі</a:t>
            </a:r>
            <a:r>
              <a:rPr lang="uk-UA" sz="2800" dirty="0">
                <a:latin typeface="Times New Roman" pitchFamily="18" charset="0"/>
                <a:cs typeface="Times New Roman" pitchFamily="18" charset="0"/>
              </a:rPr>
              <a:t> визначені:</a:t>
            </a:r>
          </a:p>
          <a:p>
            <a:pPr>
              <a:defRPr/>
            </a:pPr>
            <a:endParaRPr lang="uk-UA" sz="2800" dirty="0">
              <a:latin typeface="Times New Roman" pitchFamily="18" charset="0"/>
              <a:cs typeface="Times New Roman" pitchFamily="18" charset="0"/>
            </a:endParaRPr>
          </a:p>
          <a:p>
            <a:pPr>
              <a:buFont typeface="Arial" pitchFamily="34" charset="0"/>
              <a:buChar char="•"/>
              <a:defRPr/>
            </a:pPr>
            <a:r>
              <a:rPr lang="uk-UA" sz="2800" b="1" i="1" dirty="0">
                <a:latin typeface="Times New Roman" pitchFamily="18" charset="0"/>
                <a:cs typeface="Times New Roman" pitchFamily="18" charset="0"/>
              </a:rPr>
              <a:t> </a:t>
            </a:r>
            <a:r>
              <a:rPr lang="uk-UA" sz="2800" b="1" i="1" dirty="0">
                <a:solidFill>
                  <a:schemeClr val="accent1">
                    <a:lumMod val="75000"/>
                  </a:schemeClr>
                </a:solidFill>
                <a:latin typeface="Times New Roman" pitchFamily="18" charset="0"/>
                <a:cs typeface="Times New Roman" pitchFamily="18" charset="0"/>
              </a:rPr>
              <a:t>арифметичні</a:t>
            </a:r>
            <a:r>
              <a:rPr lang="uk-UA" sz="2800" dirty="0">
                <a:solidFill>
                  <a:schemeClr val="accent1">
                    <a:lumMod val="75000"/>
                  </a:schemeClr>
                </a:solidFill>
                <a:latin typeface="Times New Roman" pitchFamily="18" charset="0"/>
                <a:cs typeface="Times New Roman" pitchFamily="18" charset="0"/>
              </a:rPr>
              <a:t> </a:t>
            </a:r>
            <a:r>
              <a:rPr lang="uk-UA" sz="2800" b="1" i="1" dirty="0">
                <a:solidFill>
                  <a:schemeClr val="accent1">
                    <a:lumMod val="75000"/>
                  </a:schemeClr>
                </a:solidFill>
                <a:latin typeface="Times New Roman" pitchFamily="18" charset="0"/>
                <a:cs typeface="Times New Roman" pitchFamily="18" charset="0"/>
              </a:rPr>
              <a:t>операції</a:t>
            </a:r>
            <a:r>
              <a:rPr lang="uk-UA" sz="2800" dirty="0">
                <a:latin typeface="Times New Roman" pitchFamily="18" charset="0"/>
                <a:cs typeface="Times New Roman" pitchFamily="18" charset="0"/>
              </a:rPr>
              <a:t> (+, -, *, /), які застосовні для змінних цілого та дійсного типів); </a:t>
            </a:r>
          </a:p>
          <a:p>
            <a:pPr>
              <a:defRPr/>
            </a:pPr>
            <a:endParaRPr lang="uk-UA" sz="2800" dirty="0">
              <a:latin typeface="Times New Roman" pitchFamily="18" charset="0"/>
              <a:cs typeface="Times New Roman" pitchFamily="18" charset="0"/>
            </a:endParaRPr>
          </a:p>
          <a:p>
            <a:pPr>
              <a:buFont typeface="Arial" pitchFamily="34" charset="0"/>
              <a:buChar char="•"/>
              <a:defRPr/>
            </a:pPr>
            <a:r>
              <a:rPr lang="uk-UA" sz="2800" b="1" i="1" dirty="0">
                <a:latin typeface="Times New Roman" pitchFamily="18" charset="0"/>
                <a:cs typeface="Times New Roman" pitchFamily="18" charset="0"/>
              </a:rPr>
              <a:t> </a:t>
            </a:r>
            <a:r>
              <a:rPr lang="uk-UA" sz="2800" b="1" i="1" dirty="0">
                <a:solidFill>
                  <a:schemeClr val="accent1">
                    <a:lumMod val="75000"/>
                  </a:schemeClr>
                </a:solidFill>
                <a:latin typeface="Times New Roman" pitchFamily="18" charset="0"/>
                <a:cs typeface="Times New Roman" pitchFamily="18" charset="0"/>
              </a:rPr>
              <a:t>операції</a:t>
            </a:r>
            <a:r>
              <a:rPr lang="uk-UA" sz="2800" dirty="0">
                <a:solidFill>
                  <a:schemeClr val="accent1">
                    <a:lumMod val="75000"/>
                  </a:schemeClr>
                </a:solidFill>
                <a:latin typeface="Times New Roman" pitchFamily="18" charset="0"/>
                <a:cs typeface="Times New Roman" pitchFamily="18" charset="0"/>
              </a:rPr>
              <a:t> </a:t>
            </a:r>
            <a:r>
              <a:rPr lang="uk-UA" sz="2800" b="1" i="1" dirty="0">
                <a:solidFill>
                  <a:schemeClr val="accent1">
                    <a:lumMod val="75000"/>
                  </a:schemeClr>
                </a:solidFill>
                <a:latin typeface="Times New Roman" pitchFamily="18" charset="0"/>
                <a:cs typeface="Times New Roman" pitchFamily="18" charset="0"/>
              </a:rPr>
              <a:t>відношення</a:t>
            </a:r>
            <a:r>
              <a:rPr lang="uk-UA" sz="2800" dirty="0">
                <a:latin typeface="Times New Roman" pitchFamily="18" charset="0"/>
                <a:cs typeface="Times New Roman" pitchFamily="18" charset="0"/>
              </a:rPr>
              <a:t> (порівняння) (=, &lt;, &gt;, &lt;=, &gt;=, &lt; &gt;), які порівнюють значення двох величин (</a:t>
            </a:r>
            <a:r>
              <a:rPr lang="uk-UA" sz="2800" dirty="0" err="1">
                <a:latin typeface="Times New Roman" pitchFamily="18" charset="0"/>
                <a:cs typeface="Times New Roman" pitchFamily="18" charset="0"/>
              </a:rPr>
              <a:t>операндів</a:t>
            </a:r>
            <a:r>
              <a:rPr lang="uk-UA" sz="2800" dirty="0">
                <a:latin typeface="Times New Roman" pitchFamily="18" charset="0"/>
                <a:cs typeface="Times New Roman" pitchFamily="18" charset="0"/>
              </a:rPr>
              <a:t>) і визначають </a:t>
            </a:r>
            <a:r>
              <a:rPr lang="uk-UA" sz="2800" i="1" dirty="0">
                <a:latin typeface="Times New Roman" pitchFamily="18" charset="0"/>
                <a:cs typeface="Times New Roman" pitchFamily="18" charset="0"/>
              </a:rPr>
              <a:t>істинним</a:t>
            </a:r>
            <a:r>
              <a:rPr lang="uk-UA" sz="2800" dirty="0">
                <a:latin typeface="Times New Roman" pitchFamily="18" charset="0"/>
                <a:cs typeface="Times New Roman" pitchFamily="18" charset="0"/>
              </a:rPr>
              <a:t> чи </a:t>
            </a:r>
            <a:r>
              <a:rPr lang="uk-UA" sz="2800" i="1" dirty="0">
                <a:latin typeface="Times New Roman" pitchFamily="18" charset="0"/>
                <a:cs typeface="Times New Roman" pitchFamily="18" charset="0"/>
              </a:rPr>
              <a:t>хибним</a:t>
            </a:r>
            <a:r>
              <a:rPr lang="uk-UA" sz="2800" dirty="0">
                <a:latin typeface="Times New Roman" pitchFamily="18" charset="0"/>
                <a:cs typeface="Times New Roman" pitchFamily="18" charset="0"/>
              </a:rPr>
              <a:t> є значення всього виразу;</a:t>
            </a:r>
          </a:p>
          <a:p>
            <a:pPr>
              <a:defRPr/>
            </a:pPr>
            <a:endParaRPr lang="uk-UA" sz="2800" dirty="0">
              <a:latin typeface="Times New Roman" pitchFamily="18" charset="0"/>
              <a:cs typeface="Times New Roman" pitchFamily="18" charset="0"/>
            </a:endParaRPr>
          </a:p>
          <a:p>
            <a:pPr>
              <a:buFont typeface="Arial" pitchFamily="34" charset="0"/>
              <a:buChar char="•"/>
              <a:defRPr/>
            </a:pPr>
            <a:r>
              <a:rPr lang="uk-UA" sz="2800" b="1" i="1" dirty="0">
                <a:latin typeface="Times New Roman" pitchFamily="18" charset="0"/>
                <a:cs typeface="Times New Roman" pitchFamily="18" charset="0"/>
              </a:rPr>
              <a:t> </a:t>
            </a:r>
            <a:r>
              <a:rPr lang="uk-UA" sz="2800" b="1" i="1" dirty="0">
                <a:solidFill>
                  <a:schemeClr val="accent1">
                    <a:lumMod val="75000"/>
                  </a:schemeClr>
                </a:solidFill>
                <a:latin typeface="Times New Roman" pitchFamily="18" charset="0"/>
                <a:cs typeface="Times New Roman" pitchFamily="18" charset="0"/>
              </a:rPr>
              <a:t>логічні</a:t>
            </a:r>
            <a:r>
              <a:rPr lang="uk-UA" sz="2800" dirty="0">
                <a:solidFill>
                  <a:schemeClr val="accent1">
                    <a:lumMod val="75000"/>
                  </a:schemeClr>
                </a:solidFill>
                <a:latin typeface="Times New Roman" pitchFamily="18" charset="0"/>
                <a:cs typeface="Times New Roman" pitchFamily="18" charset="0"/>
              </a:rPr>
              <a:t> </a:t>
            </a:r>
            <a:r>
              <a:rPr lang="uk-UA" sz="2800" b="1" i="1" dirty="0">
                <a:solidFill>
                  <a:schemeClr val="accent1">
                    <a:lumMod val="75000"/>
                  </a:schemeClr>
                </a:solidFill>
                <a:latin typeface="Times New Roman" pitchFamily="18" charset="0"/>
                <a:cs typeface="Times New Roman" pitchFamily="18" charset="0"/>
              </a:rPr>
              <a:t>операції</a:t>
            </a:r>
            <a:r>
              <a:rPr lang="uk-UA" sz="2800" dirty="0">
                <a:latin typeface="Times New Roman" pitchFamily="18" charset="0"/>
                <a:cs typeface="Times New Roman" pitchFamily="18" charset="0"/>
              </a:rPr>
              <a:t> (логічні </a:t>
            </a:r>
            <a:r>
              <a:rPr lang="uk-UA" sz="2800" u="sng" dirty="0">
                <a:latin typeface="Times New Roman" pitchFamily="18" charset="0"/>
                <a:cs typeface="Times New Roman" pitchFamily="18" charset="0"/>
              </a:rPr>
              <a:t>та</a:t>
            </a:r>
            <a:r>
              <a:rPr lang="uk-UA" sz="2800" dirty="0">
                <a:latin typeface="Times New Roman" pitchFamily="18" charset="0"/>
                <a:cs typeface="Times New Roman" pitchFamily="18" charset="0"/>
              </a:rPr>
              <a:t> (</a:t>
            </a:r>
            <a:r>
              <a:rPr lang="en-US" sz="2800" b="1" i="1" dirty="0">
                <a:latin typeface="Times New Roman" pitchFamily="18" charset="0"/>
                <a:cs typeface="Times New Roman" pitchFamily="18" charset="0"/>
              </a:rPr>
              <a:t>and</a:t>
            </a:r>
            <a:r>
              <a:rPr lang="uk-UA" sz="2800" dirty="0">
                <a:latin typeface="Times New Roman" pitchFamily="18" charset="0"/>
                <a:cs typeface="Times New Roman" pitchFamily="18" charset="0"/>
              </a:rPr>
              <a:t>), </a:t>
            </a:r>
            <a:r>
              <a:rPr lang="uk-UA" sz="2800" u="sng" dirty="0">
                <a:latin typeface="Times New Roman" pitchFamily="18" charset="0"/>
                <a:cs typeface="Times New Roman" pitchFamily="18" charset="0"/>
              </a:rPr>
              <a:t>або</a:t>
            </a:r>
            <a:r>
              <a:rPr lang="uk-UA" sz="2800" dirty="0">
                <a:latin typeface="Times New Roman" pitchFamily="18" charset="0"/>
                <a:cs typeface="Times New Roman" pitchFamily="18" charset="0"/>
              </a:rPr>
              <a:t> (</a:t>
            </a:r>
            <a:r>
              <a:rPr lang="en-US" sz="2800" b="1" i="1" dirty="0">
                <a:latin typeface="Times New Roman" pitchFamily="18" charset="0"/>
                <a:cs typeface="Times New Roman" pitchFamily="18" charset="0"/>
              </a:rPr>
              <a:t>or</a:t>
            </a:r>
            <a:r>
              <a:rPr lang="uk-UA" sz="2800" dirty="0">
                <a:latin typeface="Times New Roman" pitchFamily="18" charset="0"/>
                <a:cs typeface="Times New Roman" pitchFamily="18" charset="0"/>
              </a:rPr>
              <a:t>), </a:t>
            </a:r>
            <a:r>
              <a:rPr lang="uk-UA" sz="2800" u="sng" dirty="0">
                <a:latin typeface="Times New Roman" pitchFamily="18" charset="0"/>
                <a:cs typeface="Times New Roman" pitchFamily="18" charset="0"/>
              </a:rPr>
              <a:t>ні</a:t>
            </a:r>
            <a:r>
              <a:rPr lang="uk-UA" sz="2800" dirty="0">
                <a:latin typeface="Times New Roman" pitchFamily="18" charset="0"/>
                <a:cs typeface="Times New Roman" pitchFamily="18" charset="0"/>
              </a:rPr>
              <a:t> (</a:t>
            </a:r>
            <a:r>
              <a:rPr lang="en-US" sz="2800" b="1" i="1" dirty="0">
                <a:latin typeface="Times New Roman" pitchFamily="18" charset="0"/>
                <a:cs typeface="Times New Roman" pitchFamily="18" charset="0"/>
              </a:rPr>
              <a:t>not</a:t>
            </a:r>
            <a:r>
              <a:rPr lang="uk-UA" sz="2800" dirty="0">
                <a:latin typeface="Times New Roman" pitchFamily="18" charset="0"/>
                <a:cs typeface="Times New Roman" pitchFamily="18" charset="0"/>
              </a:rPr>
              <a:t>)), результатом яких є логічне значення </a:t>
            </a:r>
            <a:r>
              <a:rPr lang="en-US" sz="2800" i="1" dirty="0">
                <a:latin typeface="Times New Roman" pitchFamily="18" charset="0"/>
                <a:cs typeface="Times New Roman" pitchFamily="18" charset="0"/>
              </a:rPr>
              <a:t>true </a:t>
            </a:r>
            <a:r>
              <a:rPr lang="uk-UA" sz="2800" dirty="0">
                <a:latin typeface="Times New Roman" pitchFamily="18" charset="0"/>
                <a:cs typeface="Times New Roman" pitchFamily="18" charset="0"/>
              </a:rPr>
              <a:t>або</a:t>
            </a:r>
            <a:r>
              <a:rPr lang="uk-UA" sz="2800" i="1" dirty="0">
                <a:latin typeface="Times New Roman" pitchFamily="18" charset="0"/>
                <a:cs typeface="Times New Roman" pitchFamily="18" charset="0"/>
              </a:rPr>
              <a:t> </a:t>
            </a:r>
            <a:r>
              <a:rPr lang="en-US" sz="2800" i="1" dirty="0">
                <a:latin typeface="Times New Roman" pitchFamily="18" charset="0"/>
                <a:cs typeface="Times New Roman" pitchFamily="18" charset="0"/>
              </a:rPr>
              <a:t>false</a:t>
            </a:r>
            <a:r>
              <a:rPr lang="uk-UA" sz="2800"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38" y="0"/>
            <a:ext cx="7467600" cy="725488"/>
          </a:xfrm>
        </p:spPr>
        <p:txBody>
          <a:bodyPr/>
          <a:lstStyle/>
          <a:p>
            <a:pPr algn="ct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Деталізація блоків програми</a:t>
            </a:r>
            <a:endParaRPr lang="uk-UA" b="1" i="1" dirty="0">
              <a:solidFill>
                <a:schemeClr val="accent1">
                  <a:lumMod val="75000"/>
                </a:schemeClr>
              </a:solidFill>
              <a:latin typeface="Times New Roman" pitchFamily="18" charset="0"/>
              <a:cs typeface="Times New Roman" pitchFamily="18" charset="0"/>
            </a:endParaRPr>
          </a:p>
        </p:txBody>
      </p:sp>
      <p:sp>
        <p:nvSpPr>
          <p:cNvPr id="23555" name="TextBox 2"/>
          <p:cNvSpPr txBox="1">
            <a:spLocks noChangeArrowheads="1"/>
          </p:cNvSpPr>
          <p:nvPr/>
        </p:nvSpPr>
        <p:spPr bwMode="auto">
          <a:xfrm>
            <a:off x="285750" y="928688"/>
            <a:ext cx="8572500" cy="5908675"/>
          </a:xfrm>
          <a:prstGeom prst="rect">
            <a:avLst/>
          </a:prstGeom>
          <a:noFill/>
          <a:ln w="9525">
            <a:noFill/>
            <a:miter lim="800000"/>
            <a:headEnd/>
            <a:tailEnd/>
          </a:ln>
        </p:spPr>
        <p:txBody>
          <a:bodyPr>
            <a:spAutoFit/>
          </a:bodyPr>
          <a:lstStyle/>
          <a:p>
            <a:r>
              <a:rPr lang="uk-UA" altLang="uk-UA" sz="2400">
                <a:latin typeface="Times New Roman" pitchFamily="18" charset="0"/>
                <a:cs typeface="Times New Roman" pitchFamily="18" charset="0"/>
              </a:rPr>
              <a:t>   Для визначення кількості мавпочок, травоїдних та гризунів потрібно кількість рядів, якими вишукувалися тварини, помножити на кількість тварин у кожному ряді:</a:t>
            </a:r>
          </a:p>
          <a:p>
            <a:endParaRPr lang="uk-UA" altLang="uk-UA" sz="2400" i="1">
              <a:latin typeface="Times New Roman" pitchFamily="18" charset="0"/>
              <a:cs typeface="Times New Roman" pitchFamily="18" charset="0"/>
            </a:endParaRPr>
          </a:p>
          <a:p>
            <a:r>
              <a:rPr lang="en-US" altLang="uk-UA" sz="2400" i="1">
                <a:latin typeface="Times New Roman" pitchFamily="18" charset="0"/>
                <a:cs typeface="Times New Roman" pitchFamily="18" charset="0"/>
              </a:rPr>
              <a:t>mavpa</a:t>
            </a:r>
            <a:r>
              <a:rPr lang="uk-UA" altLang="uk-UA" sz="2400">
                <a:latin typeface="Times New Roman" pitchFamily="18" charset="0"/>
                <a:cs typeface="Times New Roman" pitchFamily="18" charset="0"/>
              </a:rPr>
              <a:t> := </a:t>
            </a:r>
            <a:r>
              <a:rPr lang="en-US" altLang="uk-UA" sz="2400" i="1">
                <a:latin typeface="Times New Roman" pitchFamily="18" charset="0"/>
                <a:cs typeface="Times New Roman" pitchFamily="18" charset="0"/>
              </a:rPr>
              <a:t>x</a:t>
            </a:r>
            <a:r>
              <a:rPr lang="uk-UA" altLang="uk-UA" sz="2400">
                <a:latin typeface="Times New Roman" pitchFamily="18" charset="0"/>
                <a:cs typeface="Times New Roman" pitchFamily="18" charset="0"/>
              </a:rPr>
              <a:t> * </a:t>
            </a:r>
            <a:r>
              <a:rPr lang="en-US" altLang="uk-UA" sz="2400" i="1">
                <a:latin typeface="Times New Roman" pitchFamily="18" charset="0"/>
                <a:cs typeface="Times New Roman" pitchFamily="18" charset="0"/>
              </a:rPr>
              <a:t>y</a:t>
            </a:r>
            <a:r>
              <a:rPr lang="uk-UA" altLang="uk-UA" sz="2400">
                <a:latin typeface="Times New Roman" pitchFamily="18" charset="0"/>
                <a:cs typeface="Times New Roman" pitchFamily="18" charset="0"/>
              </a:rPr>
              <a:t>; </a:t>
            </a:r>
            <a:r>
              <a:rPr lang="uk-UA" altLang="uk-UA" sz="2400">
                <a:solidFill>
                  <a:srgbClr val="00B0F0"/>
                </a:solidFill>
                <a:latin typeface="Times New Roman" pitchFamily="18" charset="0"/>
                <a:cs typeface="Times New Roman" pitchFamily="18" charset="0"/>
              </a:rPr>
              <a:t>{визначення кількості мавпочок}</a:t>
            </a:r>
          </a:p>
          <a:p>
            <a:r>
              <a:rPr lang="en-US" altLang="uk-UA" sz="2400" i="1">
                <a:latin typeface="Times New Roman" pitchFamily="18" charset="0"/>
                <a:cs typeface="Times New Roman" pitchFamily="18" charset="0"/>
              </a:rPr>
              <a:t>trav</a:t>
            </a:r>
            <a:r>
              <a:rPr lang="uk-UA" altLang="uk-UA" sz="2400" i="1">
                <a:latin typeface="Times New Roman" pitchFamily="18" charset="0"/>
                <a:cs typeface="Times New Roman" pitchFamily="18" charset="0"/>
              </a:rPr>
              <a:t>_</a:t>
            </a:r>
            <a:r>
              <a:rPr lang="en-US" altLang="uk-UA" sz="2400" i="1">
                <a:latin typeface="Times New Roman" pitchFamily="18" charset="0"/>
                <a:cs typeface="Times New Roman" pitchFamily="18" charset="0"/>
              </a:rPr>
              <a:t>griz </a:t>
            </a:r>
            <a:r>
              <a:rPr lang="uk-UA" altLang="uk-UA" sz="2400">
                <a:latin typeface="Times New Roman" pitchFamily="18" charset="0"/>
                <a:cs typeface="Times New Roman" pitchFamily="18" charset="0"/>
              </a:rPr>
              <a:t>:= </a:t>
            </a:r>
            <a:r>
              <a:rPr lang="en-US" altLang="uk-UA" sz="2400" i="1">
                <a:latin typeface="Times New Roman" pitchFamily="18" charset="0"/>
                <a:cs typeface="Times New Roman" pitchFamily="18" charset="0"/>
              </a:rPr>
              <a:t>a</a:t>
            </a:r>
            <a:r>
              <a:rPr lang="uk-UA" altLang="uk-UA" sz="2400" i="1">
                <a:latin typeface="Times New Roman" pitchFamily="18" charset="0"/>
                <a:cs typeface="Times New Roman" pitchFamily="18" charset="0"/>
              </a:rPr>
              <a:t> * </a:t>
            </a:r>
            <a:r>
              <a:rPr lang="en-US" altLang="uk-UA" sz="2400" i="1">
                <a:latin typeface="Times New Roman" pitchFamily="18" charset="0"/>
                <a:cs typeface="Times New Roman" pitchFamily="18" charset="0"/>
              </a:rPr>
              <a:t>b</a:t>
            </a:r>
            <a:r>
              <a:rPr lang="uk-UA" altLang="uk-UA" sz="2400" i="1">
                <a:latin typeface="Times New Roman" pitchFamily="18" charset="0"/>
                <a:cs typeface="Times New Roman" pitchFamily="18" charset="0"/>
              </a:rPr>
              <a:t>; </a:t>
            </a:r>
            <a:r>
              <a:rPr lang="uk-UA" altLang="uk-UA" sz="2400">
                <a:solidFill>
                  <a:srgbClr val="00B0F0"/>
                </a:solidFill>
                <a:latin typeface="Times New Roman" pitchFamily="18" charset="0"/>
                <a:cs typeface="Times New Roman" pitchFamily="18" charset="0"/>
              </a:rPr>
              <a:t>{визначення кількості травоїдних та гризунів}</a:t>
            </a:r>
          </a:p>
          <a:p>
            <a:endParaRPr lang="uk-UA" altLang="uk-UA" sz="2400">
              <a:latin typeface="Times New Roman" pitchFamily="18" charset="0"/>
              <a:cs typeface="Times New Roman" pitchFamily="18" charset="0"/>
            </a:endParaRPr>
          </a:p>
          <a:p>
            <a:r>
              <a:rPr lang="uk-UA" altLang="uk-UA" sz="2400">
                <a:latin typeface="Times New Roman" pitchFamily="18" charset="0"/>
                <a:cs typeface="Times New Roman" pitchFamily="18" charset="0"/>
              </a:rPr>
              <a:t>   Для визначення загальної кількості друзів необхідно додати кількість мавпочок, травоїдних та гризунів, вчених та членів екіпажу (для визначення цього значення ми повинні додати попередньо визначені значення кількості мавпочок та травоїдних і гризунів), хижаків та 1 (щоб не забути додати до загальної кількості друзів самого Айбошу):</a:t>
            </a:r>
          </a:p>
          <a:p>
            <a:endParaRPr lang="uk-UA" altLang="uk-UA" sz="2400">
              <a:latin typeface="Times New Roman" pitchFamily="18" charset="0"/>
              <a:cs typeface="Times New Roman" pitchFamily="18" charset="0"/>
            </a:endParaRPr>
          </a:p>
          <a:p>
            <a:r>
              <a:rPr lang="en-US" altLang="uk-UA" sz="2400" i="1">
                <a:latin typeface="Times New Roman" pitchFamily="18" charset="0"/>
                <a:cs typeface="Times New Roman" pitchFamily="18" charset="0"/>
              </a:rPr>
              <a:t>zagal</a:t>
            </a:r>
            <a:r>
              <a:rPr lang="uk-UA" altLang="uk-UA" sz="2400" i="1">
                <a:latin typeface="Times New Roman" pitchFamily="18" charset="0"/>
                <a:cs typeface="Times New Roman" pitchFamily="18" charset="0"/>
              </a:rPr>
              <a:t>:=</a:t>
            </a:r>
            <a:r>
              <a:rPr lang="en-US" altLang="uk-UA" sz="2400" i="1">
                <a:latin typeface="Times New Roman" pitchFamily="18" charset="0"/>
                <a:cs typeface="Times New Roman" pitchFamily="18" charset="0"/>
              </a:rPr>
              <a:t> mavpa+trav</a:t>
            </a:r>
            <a:r>
              <a:rPr lang="uk-UA" altLang="uk-UA" sz="2400" i="1">
                <a:latin typeface="Times New Roman" pitchFamily="18" charset="0"/>
                <a:cs typeface="Times New Roman" pitchFamily="18" charset="0"/>
              </a:rPr>
              <a:t>_</a:t>
            </a:r>
            <a:r>
              <a:rPr lang="en-US" altLang="uk-UA" sz="2400" i="1">
                <a:latin typeface="Times New Roman" pitchFamily="18" charset="0"/>
                <a:cs typeface="Times New Roman" pitchFamily="18" charset="0"/>
              </a:rPr>
              <a:t>griz+(mavpa+trav</a:t>
            </a:r>
            <a:r>
              <a:rPr lang="uk-UA" altLang="uk-UA" sz="2400" i="1">
                <a:latin typeface="Times New Roman" pitchFamily="18" charset="0"/>
                <a:cs typeface="Times New Roman" pitchFamily="18" charset="0"/>
              </a:rPr>
              <a:t>_</a:t>
            </a:r>
            <a:r>
              <a:rPr lang="en-US" altLang="uk-UA" sz="2400" i="1">
                <a:latin typeface="Times New Roman" pitchFamily="18" charset="0"/>
                <a:cs typeface="Times New Roman" pitchFamily="18" charset="0"/>
              </a:rPr>
              <a:t>griz)+z</a:t>
            </a:r>
            <a:r>
              <a:rPr lang="uk-UA" altLang="uk-UA" sz="2400" i="1">
                <a:latin typeface="Times New Roman" pitchFamily="18" charset="0"/>
                <a:cs typeface="Times New Roman" pitchFamily="18" charset="0"/>
              </a:rPr>
              <a:t>+1</a:t>
            </a:r>
            <a:r>
              <a:rPr lang="en-US" altLang="uk-UA" sz="2400" i="1">
                <a:latin typeface="Times New Roman" pitchFamily="18" charset="0"/>
                <a:cs typeface="Times New Roman" pitchFamily="18" charset="0"/>
              </a:rPr>
              <a:t>;</a:t>
            </a:r>
            <a:endParaRPr lang="uk-UA" altLang="uk-UA" sz="2400">
              <a:latin typeface="Times New Roman" pitchFamily="18" charset="0"/>
              <a:cs typeface="Times New Roman" pitchFamily="18" charset="0"/>
            </a:endParaRPr>
          </a:p>
          <a:p>
            <a:endParaRPr lang="uk-UA" altLang="uk-UA"/>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2"/>
          <p:cNvSpPr txBox="1">
            <a:spLocks noChangeArrowheads="1"/>
          </p:cNvSpPr>
          <p:nvPr/>
        </p:nvSpPr>
        <p:spPr bwMode="auto">
          <a:xfrm>
            <a:off x="357188" y="1143000"/>
            <a:ext cx="8286750" cy="4800600"/>
          </a:xfrm>
          <a:prstGeom prst="rect">
            <a:avLst/>
          </a:prstGeom>
          <a:noFill/>
          <a:ln w="9525">
            <a:noFill/>
            <a:miter lim="800000"/>
            <a:headEnd/>
            <a:tailEnd/>
          </a:ln>
        </p:spPr>
        <p:txBody>
          <a:bodyPr>
            <a:spAutoFit/>
          </a:bodyPr>
          <a:lstStyle/>
          <a:p>
            <a:pPr>
              <a:lnSpc>
                <a:spcPct val="120000"/>
              </a:lnSpc>
            </a:pPr>
            <a:r>
              <a:rPr lang="en-US" altLang="uk-UA" sz="2400" u="sng">
                <a:latin typeface="Times New Roman" pitchFamily="18" charset="0"/>
                <a:cs typeface="Times New Roman" pitchFamily="18" charset="0"/>
              </a:rPr>
              <a:t>Program</a:t>
            </a:r>
            <a:r>
              <a:rPr lang="uk-UA" altLang="uk-UA" sz="2400">
                <a:latin typeface="Times New Roman" pitchFamily="18" charset="0"/>
                <a:cs typeface="Times New Roman" pitchFamily="18" charset="0"/>
              </a:rPr>
              <a:t>  </a:t>
            </a:r>
            <a:r>
              <a:rPr lang="en-US" altLang="uk-UA" sz="2400">
                <a:latin typeface="Times New Roman" pitchFamily="18" charset="0"/>
                <a:cs typeface="Times New Roman" pitchFamily="18" charset="0"/>
              </a:rPr>
              <a:t>foto</a:t>
            </a:r>
            <a:r>
              <a:rPr lang="ru-RU" altLang="uk-UA" sz="2400">
                <a:latin typeface="Times New Roman" pitchFamily="18" charset="0"/>
                <a:cs typeface="Times New Roman" pitchFamily="18" charset="0"/>
              </a:rPr>
              <a:t>;</a:t>
            </a:r>
            <a:endParaRPr lang="uk-UA" altLang="uk-UA" sz="2400">
              <a:latin typeface="Times New Roman" pitchFamily="18" charset="0"/>
              <a:cs typeface="Times New Roman" pitchFamily="18" charset="0"/>
            </a:endParaRPr>
          </a:p>
          <a:p>
            <a:pPr>
              <a:lnSpc>
                <a:spcPct val="120000"/>
              </a:lnSpc>
            </a:pPr>
            <a:r>
              <a:rPr lang="uk-UA" altLang="uk-UA" sz="2400">
                <a:latin typeface="Times New Roman" pitchFamily="18" charset="0"/>
                <a:cs typeface="Times New Roman" pitchFamily="18" charset="0"/>
              </a:rPr>
              <a:t>	</a:t>
            </a:r>
            <a:r>
              <a:rPr lang="en-US" altLang="uk-UA" sz="2400" u="sng">
                <a:latin typeface="Times New Roman" pitchFamily="18" charset="0"/>
                <a:cs typeface="Times New Roman" pitchFamily="18" charset="0"/>
              </a:rPr>
              <a:t>Var</a:t>
            </a:r>
            <a:r>
              <a:rPr lang="en-US" altLang="uk-UA" sz="2400">
                <a:latin typeface="Times New Roman" pitchFamily="18" charset="0"/>
                <a:cs typeface="Times New Roman" pitchFamily="18" charset="0"/>
              </a:rPr>
              <a:t> </a:t>
            </a:r>
            <a:r>
              <a:rPr lang="uk-UA" altLang="uk-UA" sz="2400" i="1">
                <a:latin typeface="Times New Roman" pitchFamily="18" charset="0"/>
                <a:cs typeface="Times New Roman" pitchFamily="18" charset="0"/>
              </a:rPr>
              <a:t>х, а</a:t>
            </a:r>
            <a:r>
              <a:rPr lang="en-GB" altLang="uk-UA" sz="2400" i="1">
                <a:latin typeface="Times New Roman" pitchFamily="18" charset="0"/>
                <a:cs typeface="Times New Roman" pitchFamily="18" charset="0"/>
              </a:rPr>
              <a:t>, </a:t>
            </a:r>
            <a:r>
              <a:rPr lang="uk-UA" altLang="uk-UA" sz="2400" i="1">
                <a:latin typeface="Times New Roman" pitchFamily="18" charset="0"/>
                <a:cs typeface="Times New Roman" pitchFamily="18" charset="0"/>
              </a:rPr>
              <a:t>у, </a:t>
            </a:r>
            <a:r>
              <a:rPr lang="en-US" altLang="uk-UA" sz="2400" i="1">
                <a:latin typeface="Times New Roman" pitchFamily="18" charset="0"/>
                <a:cs typeface="Times New Roman" pitchFamily="18" charset="0"/>
              </a:rPr>
              <a:t>b</a:t>
            </a:r>
            <a:r>
              <a:rPr lang="en-GB" altLang="uk-UA" sz="2400" i="1">
                <a:latin typeface="Times New Roman" pitchFamily="18" charset="0"/>
                <a:cs typeface="Times New Roman" pitchFamily="18" charset="0"/>
              </a:rPr>
              <a:t>, </a:t>
            </a:r>
            <a:r>
              <a:rPr lang="en-US" altLang="uk-UA" sz="2400" i="1">
                <a:latin typeface="Times New Roman" pitchFamily="18" charset="0"/>
                <a:cs typeface="Times New Roman" pitchFamily="18" charset="0"/>
              </a:rPr>
              <a:t>z</a:t>
            </a:r>
            <a:r>
              <a:rPr lang="en-GB" altLang="uk-UA" sz="2400" i="1">
                <a:latin typeface="Times New Roman" pitchFamily="18" charset="0"/>
                <a:cs typeface="Times New Roman" pitchFamily="18" charset="0"/>
              </a:rPr>
              <a:t>, </a:t>
            </a:r>
            <a:r>
              <a:rPr lang="en-US" altLang="uk-UA" sz="2400" i="1">
                <a:latin typeface="Times New Roman" pitchFamily="18" charset="0"/>
                <a:cs typeface="Times New Roman" pitchFamily="18" charset="0"/>
              </a:rPr>
              <a:t>mavpa</a:t>
            </a:r>
            <a:r>
              <a:rPr lang="en-GB" altLang="uk-UA" sz="2400" i="1">
                <a:latin typeface="Times New Roman" pitchFamily="18" charset="0"/>
                <a:cs typeface="Times New Roman" pitchFamily="18" charset="0"/>
              </a:rPr>
              <a:t>, </a:t>
            </a:r>
            <a:r>
              <a:rPr lang="en-US" altLang="uk-UA" sz="2400" i="1">
                <a:latin typeface="Times New Roman" pitchFamily="18" charset="0"/>
                <a:cs typeface="Times New Roman" pitchFamily="18" charset="0"/>
              </a:rPr>
              <a:t>trav</a:t>
            </a:r>
            <a:r>
              <a:rPr lang="en-GB" altLang="uk-UA" sz="2400" i="1">
                <a:latin typeface="Times New Roman" pitchFamily="18" charset="0"/>
                <a:cs typeface="Times New Roman" pitchFamily="18" charset="0"/>
              </a:rPr>
              <a:t>_</a:t>
            </a:r>
            <a:r>
              <a:rPr lang="en-US" altLang="uk-UA" sz="2400" i="1">
                <a:latin typeface="Times New Roman" pitchFamily="18" charset="0"/>
                <a:cs typeface="Times New Roman" pitchFamily="18" charset="0"/>
              </a:rPr>
              <a:t>griz</a:t>
            </a:r>
            <a:r>
              <a:rPr lang="en-GB" altLang="uk-UA" sz="2400" i="1">
                <a:latin typeface="Times New Roman" pitchFamily="18" charset="0"/>
                <a:cs typeface="Times New Roman" pitchFamily="18" charset="0"/>
              </a:rPr>
              <a:t>,</a:t>
            </a:r>
            <a:r>
              <a:rPr lang="en-US" altLang="uk-UA" sz="2400" i="1">
                <a:latin typeface="Times New Roman" pitchFamily="18" charset="0"/>
                <a:cs typeface="Times New Roman" pitchFamily="18" charset="0"/>
              </a:rPr>
              <a:t> zagal: </a:t>
            </a:r>
            <a:r>
              <a:rPr lang="en-US" altLang="uk-UA" sz="2400" u="sng">
                <a:latin typeface="Times New Roman" pitchFamily="18" charset="0"/>
                <a:cs typeface="Times New Roman" pitchFamily="18" charset="0"/>
              </a:rPr>
              <a:t>byte</a:t>
            </a:r>
            <a:r>
              <a:rPr lang="en-US" altLang="uk-UA" sz="2400" i="1">
                <a:latin typeface="Times New Roman" pitchFamily="18" charset="0"/>
                <a:cs typeface="Times New Roman" pitchFamily="18" charset="0"/>
              </a:rPr>
              <a:t> </a:t>
            </a:r>
            <a:r>
              <a:rPr lang="uk-UA" altLang="uk-UA" sz="2400">
                <a:latin typeface="Times New Roman" pitchFamily="18" charset="0"/>
                <a:cs typeface="Times New Roman" pitchFamily="18" charset="0"/>
              </a:rPr>
              <a:t>;</a:t>
            </a:r>
          </a:p>
          <a:p>
            <a:pPr>
              <a:lnSpc>
                <a:spcPct val="120000"/>
              </a:lnSpc>
            </a:pPr>
            <a:r>
              <a:rPr lang="en-US" altLang="uk-UA" sz="2400" u="sng">
                <a:latin typeface="Times New Roman" pitchFamily="18" charset="0"/>
                <a:cs typeface="Times New Roman" pitchFamily="18" charset="0"/>
              </a:rPr>
              <a:t>Begin</a:t>
            </a:r>
            <a:endParaRPr lang="uk-UA" altLang="uk-UA" sz="2400">
              <a:latin typeface="Times New Roman" pitchFamily="18" charset="0"/>
              <a:cs typeface="Times New Roman" pitchFamily="18" charset="0"/>
            </a:endParaRPr>
          </a:p>
          <a:p>
            <a:pPr>
              <a:lnSpc>
                <a:spcPct val="120000"/>
              </a:lnSpc>
            </a:pPr>
            <a:r>
              <a:rPr lang="uk-UA" altLang="uk-UA" sz="2400">
                <a:latin typeface="Times New Roman" pitchFamily="18" charset="0"/>
                <a:cs typeface="Times New Roman" pitchFamily="18" charset="0"/>
              </a:rPr>
              <a:t>	</a:t>
            </a:r>
            <a:r>
              <a:rPr lang="uk-UA" altLang="uk-UA" sz="2400">
                <a:solidFill>
                  <a:srgbClr val="00B0F0"/>
                </a:solidFill>
                <a:latin typeface="Times New Roman" pitchFamily="18" charset="0"/>
                <a:cs typeface="Times New Roman" pitchFamily="18" charset="0"/>
              </a:rPr>
              <a:t>&lt;введення значень аргументів&gt;</a:t>
            </a:r>
            <a:r>
              <a:rPr lang="uk-UA" altLang="uk-UA" sz="2400">
                <a:latin typeface="Times New Roman" pitchFamily="18" charset="0"/>
                <a:cs typeface="Times New Roman" pitchFamily="18" charset="0"/>
              </a:rPr>
              <a:t>;</a:t>
            </a:r>
          </a:p>
          <a:p>
            <a:pPr>
              <a:lnSpc>
                <a:spcPct val="120000"/>
              </a:lnSpc>
            </a:pPr>
            <a:r>
              <a:rPr lang="uk-UA" altLang="uk-UA" sz="2400" i="1">
                <a:latin typeface="Times New Roman" pitchFamily="18" charset="0"/>
                <a:cs typeface="Times New Roman" pitchFamily="18" charset="0"/>
              </a:rPr>
              <a:t>	</a:t>
            </a:r>
            <a:r>
              <a:rPr lang="en-US" altLang="uk-UA" sz="2400" i="1">
                <a:latin typeface="Times New Roman" pitchFamily="18" charset="0"/>
                <a:cs typeface="Times New Roman" pitchFamily="18" charset="0"/>
              </a:rPr>
              <a:t>mavpa</a:t>
            </a:r>
            <a:r>
              <a:rPr lang="uk-UA" altLang="uk-UA" sz="2400">
                <a:latin typeface="Times New Roman" pitchFamily="18" charset="0"/>
                <a:cs typeface="Times New Roman" pitchFamily="18" charset="0"/>
              </a:rPr>
              <a:t> := </a:t>
            </a:r>
            <a:r>
              <a:rPr lang="en-US" altLang="uk-UA" sz="2400" i="1">
                <a:latin typeface="Times New Roman" pitchFamily="18" charset="0"/>
                <a:cs typeface="Times New Roman" pitchFamily="18" charset="0"/>
              </a:rPr>
              <a:t>x</a:t>
            </a:r>
            <a:r>
              <a:rPr lang="uk-UA" altLang="uk-UA" sz="2400">
                <a:latin typeface="Times New Roman" pitchFamily="18" charset="0"/>
                <a:cs typeface="Times New Roman" pitchFamily="18" charset="0"/>
              </a:rPr>
              <a:t> * </a:t>
            </a:r>
            <a:r>
              <a:rPr lang="en-US" altLang="uk-UA" sz="2400" i="1">
                <a:latin typeface="Times New Roman" pitchFamily="18" charset="0"/>
                <a:cs typeface="Times New Roman" pitchFamily="18" charset="0"/>
              </a:rPr>
              <a:t>y</a:t>
            </a:r>
            <a:r>
              <a:rPr lang="uk-UA" altLang="uk-UA" sz="2400">
                <a:latin typeface="Times New Roman" pitchFamily="18" charset="0"/>
                <a:cs typeface="Times New Roman" pitchFamily="18" charset="0"/>
              </a:rPr>
              <a:t>; </a:t>
            </a:r>
            <a:r>
              <a:rPr lang="uk-UA" altLang="uk-UA" sz="2400">
                <a:solidFill>
                  <a:srgbClr val="00B0F0"/>
                </a:solidFill>
                <a:latin typeface="Times New Roman" pitchFamily="18" charset="0"/>
                <a:cs typeface="Times New Roman" pitchFamily="18" charset="0"/>
              </a:rPr>
              <a:t>{кількість мавпочок}</a:t>
            </a:r>
          </a:p>
          <a:p>
            <a:pPr>
              <a:lnSpc>
                <a:spcPct val="120000"/>
              </a:lnSpc>
            </a:pPr>
            <a:r>
              <a:rPr lang="uk-UA" altLang="uk-UA" sz="2400" i="1">
                <a:latin typeface="Times New Roman" pitchFamily="18" charset="0"/>
                <a:cs typeface="Times New Roman" pitchFamily="18" charset="0"/>
              </a:rPr>
              <a:t>	</a:t>
            </a:r>
            <a:r>
              <a:rPr lang="en-US" altLang="uk-UA" sz="2400" i="1">
                <a:latin typeface="Times New Roman" pitchFamily="18" charset="0"/>
                <a:cs typeface="Times New Roman" pitchFamily="18" charset="0"/>
              </a:rPr>
              <a:t>trav</a:t>
            </a:r>
            <a:r>
              <a:rPr lang="uk-UA" altLang="uk-UA" sz="2400" i="1">
                <a:latin typeface="Times New Roman" pitchFamily="18" charset="0"/>
                <a:cs typeface="Times New Roman" pitchFamily="18" charset="0"/>
              </a:rPr>
              <a:t>_</a:t>
            </a:r>
            <a:r>
              <a:rPr lang="en-US" altLang="uk-UA" sz="2400" i="1">
                <a:latin typeface="Times New Roman" pitchFamily="18" charset="0"/>
                <a:cs typeface="Times New Roman" pitchFamily="18" charset="0"/>
              </a:rPr>
              <a:t>griz </a:t>
            </a:r>
            <a:r>
              <a:rPr lang="uk-UA" altLang="uk-UA" sz="2400">
                <a:latin typeface="Times New Roman" pitchFamily="18" charset="0"/>
                <a:cs typeface="Times New Roman" pitchFamily="18" charset="0"/>
              </a:rPr>
              <a:t>:= </a:t>
            </a:r>
            <a:r>
              <a:rPr lang="en-US" altLang="uk-UA" sz="2400" i="1">
                <a:latin typeface="Times New Roman" pitchFamily="18" charset="0"/>
                <a:cs typeface="Times New Roman" pitchFamily="18" charset="0"/>
              </a:rPr>
              <a:t>a</a:t>
            </a:r>
            <a:r>
              <a:rPr lang="uk-UA" altLang="uk-UA" sz="2400" i="1">
                <a:latin typeface="Times New Roman" pitchFamily="18" charset="0"/>
                <a:cs typeface="Times New Roman" pitchFamily="18" charset="0"/>
              </a:rPr>
              <a:t> * </a:t>
            </a:r>
            <a:r>
              <a:rPr lang="en-US" altLang="uk-UA" sz="2400" i="1">
                <a:latin typeface="Times New Roman" pitchFamily="18" charset="0"/>
                <a:cs typeface="Times New Roman" pitchFamily="18" charset="0"/>
              </a:rPr>
              <a:t>b</a:t>
            </a:r>
            <a:r>
              <a:rPr lang="uk-UA" altLang="uk-UA" sz="2400" i="1">
                <a:latin typeface="Times New Roman" pitchFamily="18" charset="0"/>
                <a:cs typeface="Times New Roman" pitchFamily="18" charset="0"/>
              </a:rPr>
              <a:t>; </a:t>
            </a:r>
            <a:r>
              <a:rPr lang="uk-UA" altLang="uk-UA" sz="2400">
                <a:solidFill>
                  <a:srgbClr val="00B0F0"/>
                </a:solidFill>
                <a:latin typeface="Times New Roman" pitchFamily="18" charset="0"/>
                <a:cs typeface="Times New Roman" pitchFamily="18" charset="0"/>
              </a:rPr>
              <a:t>{кількість травоїдних та гризунів}</a:t>
            </a:r>
          </a:p>
          <a:p>
            <a:pPr>
              <a:lnSpc>
                <a:spcPct val="120000"/>
              </a:lnSpc>
            </a:pPr>
            <a:r>
              <a:rPr lang="uk-UA" altLang="uk-UA" sz="2400" i="1">
                <a:latin typeface="Times New Roman" pitchFamily="18" charset="0"/>
                <a:cs typeface="Times New Roman" pitchFamily="18" charset="0"/>
              </a:rPr>
              <a:t>	</a:t>
            </a:r>
            <a:r>
              <a:rPr lang="en-US" altLang="uk-UA" sz="2400" i="1">
                <a:latin typeface="Times New Roman" pitchFamily="18" charset="0"/>
                <a:cs typeface="Times New Roman" pitchFamily="18" charset="0"/>
              </a:rPr>
              <a:t>zagal</a:t>
            </a:r>
            <a:r>
              <a:rPr lang="uk-UA" altLang="uk-UA" sz="2400" i="1">
                <a:latin typeface="Times New Roman" pitchFamily="18" charset="0"/>
                <a:cs typeface="Times New Roman" pitchFamily="18" charset="0"/>
              </a:rPr>
              <a:t>:= </a:t>
            </a:r>
            <a:r>
              <a:rPr lang="en-US" altLang="uk-UA" sz="2400" i="1">
                <a:latin typeface="Times New Roman" pitchFamily="18" charset="0"/>
                <a:cs typeface="Times New Roman" pitchFamily="18" charset="0"/>
              </a:rPr>
              <a:t>mavpa</a:t>
            </a:r>
            <a:r>
              <a:rPr lang="uk-UA" altLang="uk-UA" sz="2400" i="1">
                <a:latin typeface="Times New Roman" pitchFamily="18" charset="0"/>
                <a:cs typeface="Times New Roman" pitchFamily="18" charset="0"/>
              </a:rPr>
              <a:t>+</a:t>
            </a:r>
            <a:r>
              <a:rPr lang="en-US" altLang="uk-UA" sz="2400" i="1">
                <a:latin typeface="Times New Roman" pitchFamily="18" charset="0"/>
                <a:cs typeface="Times New Roman" pitchFamily="18" charset="0"/>
              </a:rPr>
              <a:t>trav</a:t>
            </a:r>
            <a:r>
              <a:rPr lang="uk-UA" altLang="uk-UA" sz="2400" i="1">
                <a:latin typeface="Times New Roman" pitchFamily="18" charset="0"/>
                <a:cs typeface="Times New Roman" pitchFamily="18" charset="0"/>
              </a:rPr>
              <a:t>_</a:t>
            </a:r>
            <a:r>
              <a:rPr lang="en-US" altLang="uk-UA" sz="2400" i="1">
                <a:latin typeface="Times New Roman" pitchFamily="18" charset="0"/>
                <a:cs typeface="Times New Roman" pitchFamily="18" charset="0"/>
              </a:rPr>
              <a:t>griz</a:t>
            </a:r>
            <a:r>
              <a:rPr lang="uk-UA" altLang="uk-UA" sz="2400" i="1">
                <a:latin typeface="Times New Roman" pitchFamily="18" charset="0"/>
                <a:cs typeface="Times New Roman" pitchFamily="18" charset="0"/>
              </a:rPr>
              <a:t>+(</a:t>
            </a:r>
            <a:r>
              <a:rPr lang="en-US" altLang="uk-UA" sz="2400" i="1">
                <a:latin typeface="Times New Roman" pitchFamily="18" charset="0"/>
                <a:cs typeface="Times New Roman" pitchFamily="18" charset="0"/>
              </a:rPr>
              <a:t>mavpa</a:t>
            </a:r>
            <a:r>
              <a:rPr lang="uk-UA" altLang="uk-UA" sz="2400" i="1">
                <a:latin typeface="Times New Roman" pitchFamily="18" charset="0"/>
                <a:cs typeface="Times New Roman" pitchFamily="18" charset="0"/>
              </a:rPr>
              <a:t>+</a:t>
            </a:r>
            <a:r>
              <a:rPr lang="en-US" altLang="uk-UA" sz="2400" i="1">
                <a:latin typeface="Times New Roman" pitchFamily="18" charset="0"/>
                <a:cs typeface="Times New Roman" pitchFamily="18" charset="0"/>
              </a:rPr>
              <a:t>trav</a:t>
            </a:r>
            <a:r>
              <a:rPr lang="uk-UA" altLang="uk-UA" sz="2400" i="1">
                <a:latin typeface="Times New Roman" pitchFamily="18" charset="0"/>
                <a:cs typeface="Times New Roman" pitchFamily="18" charset="0"/>
              </a:rPr>
              <a:t>_</a:t>
            </a:r>
            <a:r>
              <a:rPr lang="en-US" altLang="uk-UA" sz="2400" i="1">
                <a:latin typeface="Times New Roman" pitchFamily="18" charset="0"/>
                <a:cs typeface="Times New Roman" pitchFamily="18" charset="0"/>
              </a:rPr>
              <a:t>griz</a:t>
            </a:r>
            <a:r>
              <a:rPr lang="uk-UA" altLang="uk-UA" sz="2400" i="1">
                <a:latin typeface="Times New Roman" pitchFamily="18" charset="0"/>
                <a:cs typeface="Times New Roman" pitchFamily="18" charset="0"/>
              </a:rPr>
              <a:t>)+</a:t>
            </a:r>
            <a:r>
              <a:rPr lang="en-US" altLang="uk-UA" sz="2400" i="1">
                <a:latin typeface="Times New Roman" pitchFamily="18" charset="0"/>
                <a:cs typeface="Times New Roman" pitchFamily="18" charset="0"/>
              </a:rPr>
              <a:t>z</a:t>
            </a:r>
            <a:r>
              <a:rPr lang="uk-UA" altLang="uk-UA" sz="2400" i="1">
                <a:latin typeface="Times New Roman" pitchFamily="18" charset="0"/>
                <a:cs typeface="Times New Roman" pitchFamily="18" charset="0"/>
              </a:rPr>
              <a:t>+1; 				</a:t>
            </a:r>
            <a:r>
              <a:rPr lang="uk-UA" altLang="uk-UA" sz="2400">
                <a:solidFill>
                  <a:srgbClr val="00B0F0"/>
                </a:solidFill>
                <a:latin typeface="Times New Roman" pitchFamily="18" charset="0"/>
                <a:cs typeface="Times New Roman" pitchFamily="18" charset="0"/>
              </a:rPr>
              <a:t>{загальна кількість}</a:t>
            </a:r>
          </a:p>
          <a:p>
            <a:pPr>
              <a:lnSpc>
                <a:spcPct val="120000"/>
              </a:lnSpc>
            </a:pPr>
            <a:r>
              <a:rPr lang="ru-RU" altLang="uk-UA" sz="2400">
                <a:latin typeface="Times New Roman" pitchFamily="18" charset="0"/>
                <a:cs typeface="Times New Roman" pitchFamily="18" charset="0"/>
              </a:rPr>
              <a:t>	</a:t>
            </a:r>
            <a:r>
              <a:rPr lang="ru-RU" altLang="uk-UA" sz="2400">
                <a:solidFill>
                  <a:srgbClr val="00B0F0"/>
                </a:solidFill>
                <a:latin typeface="Times New Roman" pitchFamily="18" charset="0"/>
                <a:cs typeface="Times New Roman" pitchFamily="18" charset="0"/>
              </a:rPr>
              <a:t>&lt;</a:t>
            </a:r>
            <a:r>
              <a:rPr lang="uk-UA" altLang="uk-UA" sz="2400">
                <a:solidFill>
                  <a:srgbClr val="00B0F0"/>
                </a:solidFill>
                <a:latin typeface="Times New Roman" pitchFamily="18" charset="0"/>
                <a:cs typeface="Times New Roman" pitchFamily="18" charset="0"/>
              </a:rPr>
              <a:t>виведення отриманого результату</a:t>
            </a:r>
            <a:r>
              <a:rPr lang="ru-RU" altLang="uk-UA" sz="2400">
                <a:solidFill>
                  <a:srgbClr val="00B0F0"/>
                </a:solidFill>
                <a:latin typeface="Times New Roman" pitchFamily="18" charset="0"/>
                <a:cs typeface="Times New Roman" pitchFamily="18" charset="0"/>
              </a:rPr>
              <a:t>&gt;</a:t>
            </a:r>
            <a:endParaRPr lang="uk-UA" altLang="uk-UA" sz="2400">
              <a:solidFill>
                <a:srgbClr val="00B0F0"/>
              </a:solidFill>
              <a:latin typeface="Times New Roman" pitchFamily="18" charset="0"/>
              <a:cs typeface="Times New Roman" pitchFamily="18" charset="0"/>
            </a:endParaRPr>
          </a:p>
          <a:p>
            <a:pPr>
              <a:lnSpc>
                <a:spcPct val="120000"/>
              </a:lnSpc>
            </a:pPr>
            <a:r>
              <a:rPr lang="en-US" altLang="uk-UA" sz="2400" u="sng">
                <a:latin typeface="Times New Roman" pitchFamily="18" charset="0"/>
                <a:cs typeface="Times New Roman" pitchFamily="18" charset="0"/>
              </a:rPr>
              <a:t>End</a:t>
            </a:r>
            <a:r>
              <a:rPr lang="uk-UA" altLang="uk-UA" sz="2400">
                <a:latin typeface="Times New Roman" pitchFamily="18" charset="0"/>
                <a:cs typeface="Times New Roman" pitchFamily="18" charset="0"/>
              </a:rPr>
              <a:t>.</a:t>
            </a:r>
          </a:p>
          <a:p>
            <a:endParaRPr lang="uk-UA" altLang="uk-UA"/>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63" y="357188"/>
            <a:ext cx="8320087" cy="560387"/>
          </a:xfrm>
        </p:spPr>
        <p:txBody>
          <a:bodyPr/>
          <a:lstStyle/>
          <a:p>
            <a:pP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Процедури введення та виведення</a:t>
            </a:r>
            <a:endParaRPr lang="uk-UA" b="1" i="1" dirty="0">
              <a:solidFill>
                <a:schemeClr val="accent1">
                  <a:lumMod val="75000"/>
                </a:schemeClr>
              </a:solidFill>
              <a:latin typeface="Times New Roman" pitchFamily="18" charset="0"/>
              <a:cs typeface="Times New Roman" pitchFamily="18" charset="0"/>
            </a:endParaRPr>
          </a:p>
        </p:txBody>
      </p:sp>
      <p:sp>
        <p:nvSpPr>
          <p:cNvPr id="25603" name="TextBox 2"/>
          <p:cNvSpPr txBox="1">
            <a:spLocks noChangeArrowheads="1"/>
          </p:cNvSpPr>
          <p:nvPr/>
        </p:nvSpPr>
        <p:spPr bwMode="auto">
          <a:xfrm>
            <a:off x="214313" y="1071563"/>
            <a:ext cx="8929687" cy="1200150"/>
          </a:xfrm>
          <a:prstGeom prst="rect">
            <a:avLst/>
          </a:prstGeom>
          <a:noFill/>
          <a:ln w="9525">
            <a:noFill/>
            <a:miter lim="800000"/>
            <a:headEnd/>
            <a:tailEnd/>
          </a:ln>
        </p:spPr>
        <p:txBody>
          <a:bodyPr>
            <a:spAutoFit/>
          </a:bodyPr>
          <a:lstStyle/>
          <a:p>
            <a:r>
              <a:rPr lang="en-US" altLang="uk-UA" sz="2400" u="sng">
                <a:latin typeface="Times New Roman" pitchFamily="18" charset="0"/>
                <a:cs typeface="Times New Roman" pitchFamily="18" charset="0"/>
              </a:rPr>
              <a:t>Read</a:t>
            </a:r>
            <a:r>
              <a:rPr lang="uk-UA" altLang="uk-UA" sz="2400">
                <a:latin typeface="Times New Roman" pitchFamily="18" charset="0"/>
                <a:cs typeface="Times New Roman" pitchFamily="18" charset="0"/>
              </a:rPr>
              <a:t> </a:t>
            </a:r>
            <a:r>
              <a:rPr lang="uk-UA" altLang="uk-UA" sz="2400">
                <a:solidFill>
                  <a:srgbClr val="00B0F0"/>
                </a:solidFill>
                <a:latin typeface="Times New Roman" pitchFamily="18" charset="0"/>
                <a:cs typeface="Times New Roman" pitchFamily="18" charset="0"/>
              </a:rPr>
              <a:t>(&lt;імена змінних, що відокремлені одне від одного комою&gt;</a:t>
            </a:r>
            <a:r>
              <a:rPr lang="uk-UA" altLang="uk-UA" sz="2400">
                <a:latin typeface="Times New Roman" pitchFamily="18" charset="0"/>
                <a:cs typeface="Times New Roman" pitchFamily="18" charset="0"/>
              </a:rPr>
              <a:t>);</a:t>
            </a:r>
          </a:p>
          <a:p>
            <a:endParaRPr lang="uk-UA" altLang="uk-UA" sz="2400">
              <a:latin typeface="Times New Roman" pitchFamily="18" charset="0"/>
              <a:cs typeface="Times New Roman" pitchFamily="18" charset="0"/>
            </a:endParaRPr>
          </a:p>
          <a:p>
            <a:r>
              <a:rPr lang="en-US" altLang="uk-UA" sz="2400" u="sng">
                <a:latin typeface="Times New Roman" pitchFamily="18" charset="0"/>
                <a:cs typeface="Times New Roman" pitchFamily="18" charset="0"/>
              </a:rPr>
              <a:t>Write</a:t>
            </a:r>
            <a:r>
              <a:rPr lang="uk-UA" altLang="uk-UA" sz="2400">
                <a:latin typeface="Times New Roman" pitchFamily="18" charset="0"/>
                <a:cs typeface="Times New Roman" pitchFamily="18" charset="0"/>
              </a:rPr>
              <a:t> </a:t>
            </a:r>
            <a:r>
              <a:rPr lang="uk-UA" altLang="uk-UA" sz="2400">
                <a:solidFill>
                  <a:srgbClr val="00B0F0"/>
                </a:solidFill>
                <a:latin typeface="Times New Roman" pitchFamily="18" charset="0"/>
                <a:cs typeface="Times New Roman" pitchFamily="18" charset="0"/>
              </a:rPr>
              <a:t>(&lt;імена змінних, що відокремлені одне від одного комою&gt;</a:t>
            </a:r>
            <a:r>
              <a:rPr lang="uk-UA" altLang="uk-UA" sz="2400">
                <a:latin typeface="Times New Roman" pitchFamily="18" charset="0"/>
                <a:cs typeface="Times New Roman" pitchFamily="18" charset="0"/>
              </a:rPr>
              <a:t>);</a:t>
            </a:r>
          </a:p>
        </p:txBody>
      </p:sp>
      <p:sp>
        <p:nvSpPr>
          <p:cNvPr id="4" name="TextBox 3"/>
          <p:cNvSpPr txBox="1"/>
          <p:nvPr/>
        </p:nvSpPr>
        <p:spPr>
          <a:xfrm>
            <a:off x="214313" y="2428875"/>
            <a:ext cx="8358187" cy="4154488"/>
          </a:xfrm>
          <a:prstGeom prst="rect">
            <a:avLst/>
          </a:prstGeom>
          <a:noFill/>
        </p:spPr>
        <p:txBody>
          <a:bodyPr>
            <a:spAutoFit/>
          </a:bodyPr>
          <a:lstStyle/>
          <a:p>
            <a:pPr>
              <a:defRPr/>
            </a:pPr>
            <a:r>
              <a:rPr lang="uk-UA" sz="2400" dirty="0">
                <a:latin typeface="Times New Roman" pitchFamily="18" charset="0"/>
                <a:cs typeface="Times New Roman" pitchFamily="18" charset="0"/>
              </a:rPr>
              <a:t>Використовуючи процедуру </a:t>
            </a:r>
            <a:r>
              <a:rPr lang="en-US" sz="2400" u="sng" dirty="0">
                <a:latin typeface="Times New Roman" pitchFamily="18" charset="0"/>
                <a:cs typeface="Times New Roman" pitchFamily="18" charset="0"/>
              </a:rPr>
              <a:t>Write</a:t>
            </a:r>
            <a:r>
              <a:rPr lang="uk-UA" sz="2400" dirty="0">
                <a:latin typeface="Times New Roman" pitchFamily="18" charset="0"/>
                <a:cs typeface="Times New Roman" pitchFamily="18" charset="0"/>
              </a:rPr>
              <a:t>, можна вивести на екран значення дійсного числа у зручному вигляді. </a:t>
            </a:r>
          </a:p>
          <a:p>
            <a:pPr>
              <a:defRPr/>
            </a:pPr>
            <a:r>
              <a:rPr lang="uk-UA" sz="2400" dirty="0">
                <a:latin typeface="Times New Roman" pitchFamily="18" charset="0"/>
                <a:cs typeface="Times New Roman" pitchFamily="18" charset="0"/>
              </a:rPr>
              <a:t>Для цього використовують </a:t>
            </a:r>
            <a:r>
              <a:rPr lang="uk-UA" sz="2400" b="1" i="1" dirty="0">
                <a:latin typeface="Times New Roman" pitchFamily="18" charset="0"/>
                <a:cs typeface="Times New Roman" pitchFamily="18" charset="0"/>
              </a:rPr>
              <a:t>спеціальний формат виведення</a:t>
            </a:r>
            <a:r>
              <a:rPr lang="uk-UA" sz="2400" dirty="0">
                <a:latin typeface="Times New Roman" pitchFamily="18" charset="0"/>
                <a:cs typeface="Times New Roman" pitchFamily="18" charset="0"/>
              </a:rPr>
              <a:t>, аналогічно до того, як ми це робили у </a:t>
            </a:r>
            <a:r>
              <a:rPr lang="uk-UA" sz="2400" i="1" dirty="0">
                <a:latin typeface="Times New Roman" pitchFamily="18" charset="0"/>
                <a:cs typeface="Times New Roman" pitchFamily="18" charset="0"/>
              </a:rPr>
              <a:t>НАМ</a:t>
            </a:r>
            <a:r>
              <a:rPr lang="uk-UA" sz="2400" dirty="0">
                <a:latin typeface="Times New Roman" pitchFamily="18" charset="0"/>
                <a:cs typeface="Times New Roman" pitchFamily="18" charset="0"/>
              </a:rPr>
              <a:t>:</a:t>
            </a:r>
          </a:p>
          <a:p>
            <a:pPr>
              <a:defRPr/>
            </a:pPr>
            <a:r>
              <a:rPr lang="uk-UA" sz="2400" b="1" dirty="0">
                <a:latin typeface="Times New Roman" pitchFamily="18" charset="0"/>
                <a:cs typeface="Times New Roman" pitchFamily="18" charset="0"/>
              </a:rPr>
              <a:t>		</a:t>
            </a:r>
          </a:p>
          <a:p>
            <a:pPr>
              <a:defRPr/>
            </a:pPr>
            <a:r>
              <a:rPr lang="uk-UA" sz="2400" b="1" dirty="0">
                <a:solidFill>
                  <a:schemeClr val="accent1">
                    <a:lumMod val="75000"/>
                  </a:schemeClr>
                </a:solidFill>
                <a:latin typeface="Times New Roman" pitchFamily="18" charset="0"/>
                <a:cs typeface="Times New Roman" pitchFamily="18" charset="0"/>
              </a:rPr>
              <a:t>		</a:t>
            </a:r>
            <a:r>
              <a:rPr lang="en-US" sz="2400" b="1" u="sng" dirty="0">
                <a:solidFill>
                  <a:schemeClr val="accent1">
                    <a:lumMod val="75000"/>
                  </a:schemeClr>
                </a:solidFill>
                <a:latin typeface="Times New Roman" pitchFamily="18" charset="0"/>
                <a:cs typeface="Times New Roman" pitchFamily="18" charset="0"/>
              </a:rPr>
              <a:t>Write</a:t>
            </a:r>
            <a:r>
              <a:rPr lang="uk-UA" sz="2400" b="1" i="1" dirty="0">
                <a:solidFill>
                  <a:schemeClr val="accent1">
                    <a:lumMod val="75000"/>
                  </a:schemeClr>
                </a:solidFill>
                <a:latin typeface="Times New Roman" pitchFamily="18" charset="0"/>
                <a:cs typeface="Times New Roman" pitchFamily="18" charset="0"/>
              </a:rPr>
              <a:t> (&lt;ім’я змінної&gt;:</a:t>
            </a:r>
            <a:r>
              <a:rPr lang="en-US" sz="2400" b="1" i="1" dirty="0">
                <a:solidFill>
                  <a:schemeClr val="accent1">
                    <a:lumMod val="75000"/>
                  </a:schemeClr>
                </a:solidFill>
                <a:latin typeface="Times New Roman" pitchFamily="18" charset="0"/>
                <a:cs typeface="Times New Roman" pitchFamily="18" charset="0"/>
              </a:rPr>
              <a:t>n</a:t>
            </a:r>
            <a:r>
              <a:rPr lang="uk-UA" sz="2400" b="1" i="1" dirty="0">
                <a:solidFill>
                  <a:schemeClr val="accent1">
                    <a:lumMod val="75000"/>
                  </a:schemeClr>
                </a:solidFill>
                <a:latin typeface="Times New Roman" pitchFamily="18" charset="0"/>
                <a:cs typeface="Times New Roman" pitchFamily="18" charset="0"/>
              </a:rPr>
              <a:t>:</a:t>
            </a:r>
            <a:r>
              <a:rPr lang="en-US" sz="2400" b="1" i="1" dirty="0">
                <a:solidFill>
                  <a:schemeClr val="accent1">
                    <a:lumMod val="75000"/>
                  </a:schemeClr>
                </a:solidFill>
                <a:latin typeface="Times New Roman" pitchFamily="18" charset="0"/>
                <a:cs typeface="Times New Roman" pitchFamily="18" charset="0"/>
              </a:rPr>
              <a:t>m</a:t>
            </a:r>
            <a:r>
              <a:rPr lang="uk-UA" sz="2400" b="1" i="1" dirty="0">
                <a:solidFill>
                  <a:schemeClr val="accent1">
                    <a:lumMod val="75000"/>
                  </a:schemeClr>
                </a:solidFill>
                <a:latin typeface="Times New Roman" pitchFamily="18" charset="0"/>
                <a:cs typeface="Times New Roman" pitchFamily="18" charset="0"/>
              </a:rPr>
              <a:t>);</a:t>
            </a:r>
            <a:endParaRPr lang="uk-UA" sz="2400" dirty="0">
              <a:solidFill>
                <a:schemeClr val="accent1">
                  <a:lumMod val="75000"/>
                </a:schemeClr>
              </a:solidFill>
              <a:latin typeface="Times New Roman" pitchFamily="18" charset="0"/>
              <a:cs typeface="Times New Roman" pitchFamily="18" charset="0"/>
            </a:endParaRPr>
          </a:p>
          <a:p>
            <a:pPr>
              <a:defRPr/>
            </a:pPr>
            <a:endParaRPr lang="uk-UA" sz="2400" dirty="0">
              <a:latin typeface="Times New Roman" pitchFamily="18" charset="0"/>
              <a:cs typeface="Times New Roman" pitchFamily="18" charset="0"/>
            </a:endParaRPr>
          </a:p>
          <a:p>
            <a:pPr>
              <a:defRPr/>
            </a:pPr>
            <a:r>
              <a:rPr lang="uk-UA" sz="2400" dirty="0">
                <a:latin typeface="Times New Roman" pitchFamily="18" charset="0"/>
                <a:cs typeface="Times New Roman" pitchFamily="18" charset="0"/>
              </a:rPr>
              <a:t>де </a:t>
            </a:r>
            <a:r>
              <a:rPr lang="en-US" sz="2400" i="1" dirty="0">
                <a:latin typeface="Times New Roman" pitchFamily="18" charset="0"/>
                <a:cs typeface="Times New Roman" pitchFamily="18" charset="0"/>
              </a:rPr>
              <a:t>n</a:t>
            </a:r>
            <a:r>
              <a:rPr lang="ru-RU" sz="2400" dirty="0">
                <a:latin typeface="Times New Roman" pitchFamily="18" charset="0"/>
                <a:cs typeface="Times New Roman" pitchFamily="18" charset="0"/>
              </a:rPr>
              <a:t> – </a:t>
            </a:r>
            <a:r>
              <a:rPr lang="uk-UA" sz="2400" dirty="0">
                <a:latin typeface="Times New Roman" pitchFamily="18" charset="0"/>
                <a:cs typeface="Times New Roman" pitchFamily="18" charset="0"/>
              </a:rPr>
              <a:t>кількість позицій для виведення на екран дійсного числа (знак «-» та десяткова кома входять у це число), </a:t>
            </a:r>
          </a:p>
          <a:p>
            <a:pPr>
              <a:defRPr/>
            </a:pPr>
            <a:r>
              <a:rPr lang="uk-UA" sz="2400" i="1" dirty="0">
                <a:latin typeface="Times New Roman" pitchFamily="18" charset="0"/>
                <a:cs typeface="Times New Roman" pitchFamily="18" charset="0"/>
              </a:rPr>
              <a:t>    </a:t>
            </a:r>
            <a:r>
              <a:rPr lang="en-US" sz="2400" i="1" dirty="0">
                <a:latin typeface="Times New Roman" pitchFamily="18" charset="0"/>
                <a:cs typeface="Times New Roman" pitchFamily="18" charset="0"/>
              </a:rPr>
              <a:t>m</a:t>
            </a:r>
            <a:r>
              <a:rPr lang="uk-UA" sz="2400" dirty="0">
                <a:latin typeface="Times New Roman" pitchFamily="18" charset="0"/>
                <a:cs typeface="Times New Roman" pitchFamily="18" charset="0"/>
              </a:rPr>
              <a:t> – кількість позицій (з </a:t>
            </a:r>
            <a:r>
              <a:rPr lang="en-US" sz="2400" i="1" dirty="0">
                <a:latin typeface="Times New Roman" pitchFamily="18" charset="0"/>
                <a:cs typeface="Times New Roman" pitchFamily="18" charset="0"/>
              </a:rPr>
              <a:t>n</a:t>
            </a:r>
            <a:r>
              <a:rPr lang="uk-UA" sz="2400" dirty="0">
                <a:latin typeface="Times New Roman" pitchFamily="18" charset="0"/>
                <a:cs typeface="Times New Roman" pitchFamily="18" charset="0"/>
              </a:rPr>
              <a:t> можливих) для виведення цифр після десяткової коми.</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4313" y="714375"/>
            <a:ext cx="8358187" cy="5245100"/>
          </a:xfrm>
          <a:prstGeom prst="rect">
            <a:avLst/>
          </a:prstGeom>
          <a:noFill/>
        </p:spPr>
        <p:txBody>
          <a:bodyPr>
            <a:spAutoFit/>
          </a:bodyPr>
          <a:lstStyle/>
          <a:p>
            <a:pPr algn="just">
              <a:lnSpc>
                <a:spcPct val="120000"/>
              </a:lnSpc>
              <a:defRPr/>
            </a:pPr>
            <a:r>
              <a:rPr lang="uk-UA" sz="2400" dirty="0">
                <a:latin typeface="Times New Roman" pitchFamily="18" charset="0"/>
                <a:cs typeface="Times New Roman" pitchFamily="18" charset="0"/>
              </a:rPr>
              <a:t>   При використанні такого формату виведення дійсних чисел потрібно враховувати дію наступних </a:t>
            </a:r>
            <a:r>
              <a:rPr lang="uk-UA" sz="2400" b="1" i="1" dirty="0">
                <a:latin typeface="Times New Roman" pitchFamily="18" charset="0"/>
                <a:cs typeface="Times New Roman" pitchFamily="18" charset="0"/>
              </a:rPr>
              <a:t>правил</a:t>
            </a:r>
            <a:r>
              <a:rPr lang="uk-UA" sz="2400" dirty="0">
                <a:latin typeface="Times New Roman" pitchFamily="18" charset="0"/>
                <a:cs typeface="Times New Roman" pitchFamily="18" charset="0"/>
              </a:rPr>
              <a:t>:</a:t>
            </a:r>
          </a:p>
          <a:p>
            <a:pPr algn="just">
              <a:lnSpc>
                <a:spcPct val="120000"/>
              </a:lnSpc>
              <a:buFont typeface="Arial" pitchFamily="34" charset="0"/>
              <a:buChar char="•"/>
              <a:defRPr/>
            </a:pPr>
            <a:r>
              <a:rPr lang="uk-UA" sz="2400" b="1" i="1" dirty="0">
                <a:latin typeface="Times New Roman" pitchFamily="18" charset="0"/>
                <a:cs typeface="Times New Roman" pitchFamily="18" charset="0"/>
              </a:rPr>
              <a:t> </a:t>
            </a:r>
            <a:r>
              <a:rPr lang="uk-UA" sz="2400" b="1" i="1" dirty="0">
                <a:solidFill>
                  <a:schemeClr val="accent1">
                    <a:lumMod val="75000"/>
                  </a:schemeClr>
                </a:solidFill>
                <a:latin typeface="Times New Roman" pitchFamily="18" charset="0"/>
                <a:cs typeface="Times New Roman" pitchFamily="18" charset="0"/>
              </a:rPr>
              <a:t>Якщо вказана кількість позицій буде більшою</a:t>
            </a:r>
            <a:r>
              <a:rPr lang="uk-UA" sz="2400" dirty="0">
                <a:latin typeface="Times New Roman" pitchFamily="18" charset="0"/>
                <a:cs typeface="Times New Roman" pitchFamily="18" charset="0"/>
              </a:rPr>
              <a:t>, ніж необхідно, то перед цілою частиною числа виведуться пропуски.</a:t>
            </a:r>
          </a:p>
          <a:p>
            <a:pPr algn="just">
              <a:lnSpc>
                <a:spcPct val="120000"/>
              </a:lnSpc>
              <a:buFont typeface="Arial" pitchFamily="34" charset="0"/>
              <a:buChar char="•"/>
              <a:defRPr/>
            </a:pPr>
            <a:r>
              <a:rPr lang="uk-UA" sz="2400" b="1" i="1" dirty="0">
                <a:solidFill>
                  <a:schemeClr val="accent1">
                    <a:lumMod val="75000"/>
                  </a:schemeClr>
                </a:solidFill>
                <a:latin typeface="Times New Roman" pitchFamily="18" charset="0"/>
                <a:cs typeface="Times New Roman" pitchFamily="18" charset="0"/>
              </a:rPr>
              <a:t>Якщо  кількість позицій для цілої частини буде замалою</a:t>
            </a:r>
            <a:r>
              <a:rPr lang="uk-UA" sz="2400" dirty="0">
                <a:latin typeface="Times New Roman" pitchFamily="18" charset="0"/>
                <a:cs typeface="Times New Roman" pitchFamily="18" charset="0"/>
              </a:rPr>
              <a:t>, то компілятор автоматично додасть при виведенні необхідну кількість позицій. </a:t>
            </a:r>
          </a:p>
          <a:p>
            <a:pPr algn="just">
              <a:lnSpc>
                <a:spcPct val="120000"/>
              </a:lnSpc>
              <a:buFont typeface="Arial" pitchFamily="34" charset="0"/>
              <a:buChar char="•"/>
              <a:defRPr/>
            </a:pPr>
            <a:r>
              <a:rPr lang="uk-UA" sz="2400" b="1" i="1" dirty="0">
                <a:solidFill>
                  <a:schemeClr val="accent1">
                    <a:lumMod val="75000"/>
                  </a:schemeClr>
                </a:solidFill>
                <a:latin typeface="Times New Roman" pitchFamily="18" charset="0"/>
                <a:cs typeface="Times New Roman" pitchFamily="18" charset="0"/>
              </a:rPr>
              <a:t>Якщо кількість позицій для дробової частини буде недостатньою</a:t>
            </a:r>
            <a:r>
              <a:rPr lang="uk-UA" sz="2400" dirty="0">
                <a:latin typeface="Times New Roman" pitchFamily="18" charset="0"/>
                <a:cs typeface="Times New Roman" pitchFamily="18" charset="0"/>
              </a:rPr>
              <a:t>, відбудеться виведення заокругленого значення дробової частини.</a:t>
            </a:r>
          </a:p>
          <a:p>
            <a:pPr>
              <a:defRPr/>
            </a:pPr>
            <a:endParaRPr lang="uk-UA"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Box 2"/>
          <p:cNvSpPr txBox="1">
            <a:spLocks noChangeArrowheads="1"/>
          </p:cNvSpPr>
          <p:nvPr/>
        </p:nvSpPr>
        <p:spPr bwMode="auto">
          <a:xfrm>
            <a:off x="214313" y="714375"/>
            <a:ext cx="8358187" cy="496888"/>
          </a:xfrm>
          <a:prstGeom prst="rect">
            <a:avLst/>
          </a:prstGeom>
          <a:noFill/>
          <a:ln w="9525">
            <a:noFill/>
            <a:miter lim="800000"/>
            <a:headEnd/>
            <a:tailEnd/>
          </a:ln>
        </p:spPr>
        <p:txBody>
          <a:bodyPr>
            <a:spAutoFit/>
          </a:bodyPr>
          <a:lstStyle/>
          <a:p>
            <a:pPr algn="just">
              <a:lnSpc>
                <a:spcPct val="120000"/>
              </a:lnSpc>
            </a:pPr>
            <a:r>
              <a:rPr lang="uk-UA" altLang="uk-UA" sz="2400">
                <a:latin typeface="Times New Roman" pitchFamily="18" charset="0"/>
                <a:cs typeface="Times New Roman" pitchFamily="18" charset="0"/>
              </a:rPr>
              <a:t>   </a:t>
            </a:r>
            <a:endParaRPr lang="uk-UA" altLang="uk-UA"/>
          </a:p>
        </p:txBody>
      </p:sp>
      <p:sp>
        <p:nvSpPr>
          <p:cNvPr id="27651" name="TextBox 3"/>
          <p:cNvSpPr txBox="1">
            <a:spLocks noChangeArrowheads="1"/>
          </p:cNvSpPr>
          <p:nvPr/>
        </p:nvSpPr>
        <p:spPr bwMode="auto">
          <a:xfrm>
            <a:off x="214313" y="285750"/>
            <a:ext cx="8429625" cy="5940425"/>
          </a:xfrm>
          <a:prstGeom prst="rect">
            <a:avLst/>
          </a:prstGeom>
          <a:noFill/>
          <a:ln w="9525">
            <a:noFill/>
            <a:miter lim="800000"/>
            <a:headEnd/>
            <a:tailEnd/>
          </a:ln>
        </p:spPr>
        <p:txBody>
          <a:bodyPr>
            <a:spAutoFit/>
          </a:bodyPr>
          <a:lstStyle/>
          <a:p>
            <a:r>
              <a:rPr lang="en-US" altLang="uk-UA" sz="2000" u="sng">
                <a:latin typeface="Times New Roman" pitchFamily="18" charset="0"/>
                <a:cs typeface="Times New Roman" pitchFamily="18" charset="0"/>
              </a:rPr>
              <a:t>Program</a:t>
            </a:r>
            <a:r>
              <a:rPr lang="uk-UA" altLang="uk-UA" sz="2000">
                <a:latin typeface="Times New Roman" pitchFamily="18" charset="0"/>
                <a:cs typeface="Times New Roman" pitchFamily="18" charset="0"/>
              </a:rPr>
              <a:t>  </a:t>
            </a:r>
            <a:r>
              <a:rPr lang="en-US" altLang="uk-UA" sz="2000">
                <a:latin typeface="Times New Roman" pitchFamily="18" charset="0"/>
                <a:cs typeface="Times New Roman" pitchFamily="18" charset="0"/>
              </a:rPr>
              <a:t>foto</a:t>
            </a:r>
            <a:r>
              <a:rPr lang="en-GB" altLang="uk-UA" sz="2000">
                <a:latin typeface="Times New Roman" pitchFamily="18" charset="0"/>
                <a:cs typeface="Times New Roman" pitchFamily="18" charset="0"/>
              </a:rPr>
              <a:t>;</a:t>
            </a:r>
            <a:endParaRPr lang="uk-UA" altLang="uk-UA" sz="2000">
              <a:latin typeface="Times New Roman" pitchFamily="18" charset="0"/>
              <a:cs typeface="Times New Roman" pitchFamily="18" charset="0"/>
            </a:endParaRPr>
          </a:p>
          <a:p>
            <a:r>
              <a:rPr lang="uk-UA" altLang="uk-UA" sz="2000">
                <a:latin typeface="Times New Roman" pitchFamily="18" charset="0"/>
                <a:cs typeface="Times New Roman" pitchFamily="18" charset="0"/>
              </a:rPr>
              <a:t>	</a:t>
            </a:r>
            <a:r>
              <a:rPr lang="en-US" altLang="uk-UA" sz="2000" u="sng">
                <a:latin typeface="Times New Roman" pitchFamily="18" charset="0"/>
                <a:cs typeface="Times New Roman" pitchFamily="18" charset="0"/>
              </a:rPr>
              <a:t>Var</a:t>
            </a:r>
            <a:r>
              <a:rPr lang="en-US" altLang="uk-UA" sz="2000">
                <a:latin typeface="Times New Roman" pitchFamily="18" charset="0"/>
                <a:cs typeface="Times New Roman" pitchFamily="18" charset="0"/>
              </a:rPr>
              <a:t> </a:t>
            </a:r>
            <a:r>
              <a:rPr lang="uk-UA" altLang="uk-UA" sz="2000" i="1">
                <a:latin typeface="Times New Roman" pitchFamily="18" charset="0"/>
                <a:cs typeface="Times New Roman" pitchFamily="18" charset="0"/>
              </a:rPr>
              <a:t>х, а</a:t>
            </a:r>
            <a:r>
              <a:rPr lang="en-GB" altLang="uk-UA" sz="2000" i="1">
                <a:latin typeface="Times New Roman" pitchFamily="18" charset="0"/>
                <a:cs typeface="Times New Roman" pitchFamily="18" charset="0"/>
              </a:rPr>
              <a:t>, </a:t>
            </a:r>
            <a:r>
              <a:rPr lang="uk-UA" altLang="uk-UA" sz="2000" i="1">
                <a:latin typeface="Times New Roman" pitchFamily="18" charset="0"/>
                <a:cs typeface="Times New Roman" pitchFamily="18" charset="0"/>
              </a:rPr>
              <a:t>у, </a:t>
            </a:r>
            <a:r>
              <a:rPr lang="en-US" altLang="uk-UA" sz="2000" i="1">
                <a:latin typeface="Times New Roman" pitchFamily="18" charset="0"/>
                <a:cs typeface="Times New Roman" pitchFamily="18" charset="0"/>
              </a:rPr>
              <a:t>b</a:t>
            </a:r>
            <a:r>
              <a:rPr lang="en-GB" altLang="uk-UA" sz="2000" i="1">
                <a:latin typeface="Times New Roman" pitchFamily="18" charset="0"/>
                <a:cs typeface="Times New Roman" pitchFamily="18" charset="0"/>
              </a:rPr>
              <a:t>, </a:t>
            </a:r>
            <a:r>
              <a:rPr lang="en-US" altLang="uk-UA" sz="2000" i="1">
                <a:latin typeface="Times New Roman" pitchFamily="18" charset="0"/>
                <a:cs typeface="Times New Roman" pitchFamily="18" charset="0"/>
              </a:rPr>
              <a:t>z</a:t>
            </a:r>
            <a:r>
              <a:rPr lang="en-GB" altLang="uk-UA" sz="2000" i="1">
                <a:latin typeface="Times New Roman" pitchFamily="18" charset="0"/>
                <a:cs typeface="Times New Roman" pitchFamily="18" charset="0"/>
              </a:rPr>
              <a:t>, </a:t>
            </a:r>
            <a:r>
              <a:rPr lang="en-US" altLang="uk-UA" sz="2000" i="1">
                <a:latin typeface="Times New Roman" pitchFamily="18" charset="0"/>
                <a:cs typeface="Times New Roman" pitchFamily="18" charset="0"/>
              </a:rPr>
              <a:t>mavpa</a:t>
            </a:r>
            <a:r>
              <a:rPr lang="en-GB" altLang="uk-UA" sz="2000" i="1">
                <a:latin typeface="Times New Roman" pitchFamily="18" charset="0"/>
                <a:cs typeface="Times New Roman" pitchFamily="18" charset="0"/>
              </a:rPr>
              <a:t>, </a:t>
            </a:r>
            <a:r>
              <a:rPr lang="en-US" altLang="uk-UA" sz="2000" i="1">
                <a:latin typeface="Times New Roman" pitchFamily="18" charset="0"/>
                <a:cs typeface="Times New Roman" pitchFamily="18" charset="0"/>
              </a:rPr>
              <a:t>trav</a:t>
            </a:r>
            <a:r>
              <a:rPr lang="en-GB" altLang="uk-UA" sz="2000" i="1">
                <a:latin typeface="Times New Roman" pitchFamily="18" charset="0"/>
                <a:cs typeface="Times New Roman" pitchFamily="18" charset="0"/>
              </a:rPr>
              <a:t>_</a:t>
            </a:r>
            <a:r>
              <a:rPr lang="en-US" altLang="uk-UA" sz="2000" i="1">
                <a:latin typeface="Times New Roman" pitchFamily="18" charset="0"/>
                <a:cs typeface="Times New Roman" pitchFamily="18" charset="0"/>
              </a:rPr>
              <a:t>griz</a:t>
            </a:r>
            <a:r>
              <a:rPr lang="en-GB" altLang="uk-UA" sz="2000" i="1">
                <a:latin typeface="Times New Roman" pitchFamily="18" charset="0"/>
                <a:cs typeface="Times New Roman" pitchFamily="18" charset="0"/>
              </a:rPr>
              <a:t>,</a:t>
            </a:r>
            <a:r>
              <a:rPr lang="en-US" altLang="uk-UA" sz="2000" i="1">
                <a:latin typeface="Times New Roman" pitchFamily="18" charset="0"/>
                <a:cs typeface="Times New Roman" pitchFamily="18" charset="0"/>
              </a:rPr>
              <a:t> zagal: </a:t>
            </a:r>
            <a:r>
              <a:rPr lang="en-US" altLang="uk-UA" sz="2000" u="sng">
                <a:latin typeface="Times New Roman" pitchFamily="18" charset="0"/>
                <a:cs typeface="Times New Roman" pitchFamily="18" charset="0"/>
              </a:rPr>
              <a:t>byte</a:t>
            </a:r>
            <a:r>
              <a:rPr lang="en-US" altLang="uk-UA" sz="2000" i="1">
                <a:latin typeface="Times New Roman" pitchFamily="18" charset="0"/>
                <a:cs typeface="Times New Roman" pitchFamily="18" charset="0"/>
              </a:rPr>
              <a:t> </a:t>
            </a:r>
            <a:r>
              <a:rPr lang="uk-UA" altLang="uk-UA" sz="2000">
                <a:latin typeface="Times New Roman" pitchFamily="18" charset="0"/>
                <a:cs typeface="Times New Roman" pitchFamily="18" charset="0"/>
              </a:rPr>
              <a:t>;</a:t>
            </a:r>
          </a:p>
          <a:p>
            <a:r>
              <a:rPr lang="en-US" altLang="uk-UA" sz="2000" u="sng">
                <a:latin typeface="Times New Roman" pitchFamily="18" charset="0"/>
                <a:cs typeface="Times New Roman" pitchFamily="18" charset="0"/>
              </a:rPr>
              <a:t>Begin</a:t>
            </a:r>
            <a:endParaRPr lang="uk-UA" altLang="uk-UA" sz="2000">
              <a:latin typeface="Times New Roman" pitchFamily="18" charset="0"/>
              <a:cs typeface="Times New Roman" pitchFamily="18" charset="0"/>
            </a:endParaRPr>
          </a:p>
          <a:p>
            <a:pPr lvl="1"/>
            <a:r>
              <a:rPr lang="en-US" altLang="uk-UA" sz="2000" u="sng">
                <a:latin typeface="Times New Roman" pitchFamily="18" charset="0"/>
                <a:cs typeface="Times New Roman" pitchFamily="18" charset="0"/>
              </a:rPr>
              <a:t>write</a:t>
            </a:r>
            <a:r>
              <a:rPr lang="uk-UA" altLang="uk-UA" sz="2000">
                <a:latin typeface="Times New Roman" pitchFamily="18" charset="0"/>
                <a:cs typeface="Times New Roman" pitchFamily="18" charset="0"/>
              </a:rPr>
              <a:t> (‘Введіть кількість рядів мавпочок =&gt;’);</a:t>
            </a:r>
          </a:p>
          <a:p>
            <a:pPr lvl="1"/>
            <a:r>
              <a:rPr lang="en-US" altLang="uk-UA" sz="2000" u="sng">
                <a:latin typeface="Times New Roman" pitchFamily="18" charset="0"/>
                <a:cs typeface="Times New Roman" pitchFamily="18" charset="0"/>
              </a:rPr>
              <a:t>readln</a:t>
            </a:r>
            <a:r>
              <a:rPr lang="en-US" altLang="uk-UA" sz="2000">
                <a:latin typeface="Times New Roman" pitchFamily="18" charset="0"/>
                <a:cs typeface="Times New Roman" pitchFamily="18" charset="0"/>
              </a:rPr>
              <a:t> </a:t>
            </a:r>
            <a:r>
              <a:rPr lang="uk-UA" altLang="uk-UA" sz="2000">
                <a:latin typeface="Times New Roman" pitchFamily="18" charset="0"/>
                <a:cs typeface="Times New Roman" pitchFamily="18" charset="0"/>
              </a:rPr>
              <a:t>(</a:t>
            </a:r>
            <a:r>
              <a:rPr lang="uk-UA" altLang="uk-UA" sz="2000" i="1">
                <a:latin typeface="Times New Roman" pitchFamily="18" charset="0"/>
                <a:cs typeface="Times New Roman" pitchFamily="18" charset="0"/>
              </a:rPr>
              <a:t>х</a:t>
            </a:r>
            <a:r>
              <a:rPr lang="uk-UA" altLang="uk-UA" sz="2000">
                <a:latin typeface="Times New Roman" pitchFamily="18" charset="0"/>
                <a:cs typeface="Times New Roman" pitchFamily="18" charset="0"/>
              </a:rPr>
              <a:t>);</a:t>
            </a:r>
          </a:p>
          <a:p>
            <a:pPr lvl="1"/>
            <a:r>
              <a:rPr lang="en-US" altLang="uk-UA" sz="2000" u="sng">
                <a:latin typeface="Times New Roman" pitchFamily="18" charset="0"/>
                <a:cs typeface="Times New Roman" pitchFamily="18" charset="0"/>
              </a:rPr>
              <a:t>write</a:t>
            </a:r>
            <a:r>
              <a:rPr lang="uk-UA" altLang="uk-UA" sz="2000">
                <a:latin typeface="Times New Roman" pitchFamily="18" charset="0"/>
                <a:cs typeface="Times New Roman" pitchFamily="18" charset="0"/>
              </a:rPr>
              <a:t> (‘Введіть кількість мавпочок у ряді =&gt;’);</a:t>
            </a:r>
          </a:p>
          <a:p>
            <a:pPr lvl="1"/>
            <a:r>
              <a:rPr lang="en-US" altLang="uk-UA" sz="2000" u="sng">
                <a:latin typeface="Times New Roman" pitchFamily="18" charset="0"/>
                <a:cs typeface="Times New Roman" pitchFamily="18" charset="0"/>
              </a:rPr>
              <a:t>readln</a:t>
            </a:r>
            <a:r>
              <a:rPr lang="en-US" altLang="uk-UA" sz="2000">
                <a:latin typeface="Times New Roman" pitchFamily="18" charset="0"/>
                <a:cs typeface="Times New Roman" pitchFamily="18" charset="0"/>
              </a:rPr>
              <a:t> (</a:t>
            </a:r>
            <a:r>
              <a:rPr lang="en-US" altLang="uk-UA" sz="2000" i="1">
                <a:latin typeface="Times New Roman" pitchFamily="18" charset="0"/>
                <a:cs typeface="Times New Roman" pitchFamily="18" charset="0"/>
              </a:rPr>
              <a:t>y</a:t>
            </a:r>
            <a:r>
              <a:rPr lang="en-US" altLang="uk-UA" sz="2000">
                <a:latin typeface="Times New Roman" pitchFamily="18" charset="0"/>
                <a:cs typeface="Times New Roman" pitchFamily="18" charset="0"/>
              </a:rPr>
              <a:t>);</a:t>
            </a:r>
            <a:endParaRPr lang="uk-UA" altLang="uk-UA" sz="2000">
              <a:latin typeface="Times New Roman" pitchFamily="18" charset="0"/>
              <a:cs typeface="Times New Roman" pitchFamily="18" charset="0"/>
            </a:endParaRPr>
          </a:p>
          <a:p>
            <a:pPr lvl="1"/>
            <a:r>
              <a:rPr lang="en-US" altLang="uk-UA" sz="2000" u="sng">
                <a:latin typeface="Times New Roman" pitchFamily="18" charset="0"/>
                <a:cs typeface="Times New Roman" pitchFamily="18" charset="0"/>
              </a:rPr>
              <a:t>write</a:t>
            </a:r>
            <a:r>
              <a:rPr lang="uk-UA" altLang="uk-UA" sz="2000">
                <a:latin typeface="Times New Roman" pitchFamily="18" charset="0"/>
                <a:cs typeface="Times New Roman" pitchFamily="18" charset="0"/>
              </a:rPr>
              <a:t> (‘Введіть кількість рядів травоїдних та гризунів =&gt;’);</a:t>
            </a:r>
          </a:p>
          <a:p>
            <a:pPr lvl="1"/>
            <a:r>
              <a:rPr lang="en-US" altLang="uk-UA" sz="2000" u="sng">
                <a:latin typeface="Times New Roman" pitchFamily="18" charset="0"/>
                <a:cs typeface="Times New Roman" pitchFamily="18" charset="0"/>
              </a:rPr>
              <a:t>readln</a:t>
            </a:r>
            <a:r>
              <a:rPr lang="en-US" altLang="uk-UA" sz="2000">
                <a:latin typeface="Times New Roman" pitchFamily="18" charset="0"/>
                <a:cs typeface="Times New Roman" pitchFamily="18" charset="0"/>
              </a:rPr>
              <a:t> </a:t>
            </a:r>
            <a:r>
              <a:rPr lang="uk-UA" altLang="uk-UA" sz="2000">
                <a:latin typeface="Times New Roman" pitchFamily="18" charset="0"/>
                <a:cs typeface="Times New Roman" pitchFamily="18" charset="0"/>
              </a:rPr>
              <a:t>(</a:t>
            </a:r>
            <a:r>
              <a:rPr lang="en-US" altLang="uk-UA" sz="2000" i="1">
                <a:latin typeface="Times New Roman" pitchFamily="18" charset="0"/>
                <a:cs typeface="Times New Roman" pitchFamily="18" charset="0"/>
              </a:rPr>
              <a:t>a</a:t>
            </a:r>
            <a:r>
              <a:rPr lang="uk-UA" altLang="uk-UA" sz="2000">
                <a:latin typeface="Times New Roman" pitchFamily="18" charset="0"/>
                <a:cs typeface="Times New Roman" pitchFamily="18" charset="0"/>
              </a:rPr>
              <a:t>);</a:t>
            </a:r>
          </a:p>
          <a:p>
            <a:pPr lvl="1"/>
            <a:r>
              <a:rPr lang="en-US" altLang="uk-UA" sz="2000" u="sng">
                <a:latin typeface="Times New Roman" pitchFamily="18" charset="0"/>
                <a:cs typeface="Times New Roman" pitchFamily="18" charset="0"/>
              </a:rPr>
              <a:t>write</a:t>
            </a:r>
            <a:r>
              <a:rPr lang="uk-UA" altLang="uk-UA" sz="2000">
                <a:latin typeface="Times New Roman" pitchFamily="18" charset="0"/>
                <a:cs typeface="Times New Roman" pitchFamily="18" charset="0"/>
              </a:rPr>
              <a:t> (‘Введіть кількість травоїдних та гризунів у ряді =&gt;’);</a:t>
            </a:r>
          </a:p>
          <a:p>
            <a:pPr lvl="1"/>
            <a:r>
              <a:rPr lang="en-US" altLang="uk-UA" sz="2000" u="sng">
                <a:latin typeface="Times New Roman" pitchFamily="18" charset="0"/>
                <a:cs typeface="Times New Roman" pitchFamily="18" charset="0"/>
              </a:rPr>
              <a:t>readln</a:t>
            </a:r>
            <a:r>
              <a:rPr lang="en-US" altLang="uk-UA" sz="2000">
                <a:latin typeface="Times New Roman" pitchFamily="18" charset="0"/>
                <a:cs typeface="Times New Roman" pitchFamily="18" charset="0"/>
              </a:rPr>
              <a:t> </a:t>
            </a:r>
            <a:r>
              <a:rPr lang="uk-UA" altLang="uk-UA" sz="2000">
                <a:latin typeface="Times New Roman" pitchFamily="18" charset="0"/>
                <a:cs typeface="Times New Roman" pitchFamily="18" charset="0"/>
              </a:rPr>
              <a:t>(</a:t>
            </a:r>
            <a:r>
              <a:rPr lang="en-US" altLang="uk-UA" sz="2000" i="1">
                <a:latin typeface="Times New Roman" pitchFamily="18" charset="0"/>
                <a:cs typeface="Times New Roman" pitchFamily="18" charset="0"/>
              </a:rPr>
              <a:t>b</a:t>
            </a:r>
            <a:r>
              <a:rPr lang="uk-UA" altLang="uk-UA" sz="2000">
                <a:latin typeface="Times New Roman" pitchFamily="18" charset="0"/>
                <a:cs typeface="Times New Roman" pitchFamily="18" charset="0"/>
              </a:rPr>
              <a:t>);</a:t>
            </a:r>
          </a:p>
          <a:p>
            <a:pPr lvl="1"/>
            <a:r>
              <a:rPr lang="en-US" altLang="uk-UA" sz="2000" u="sng">
                <a:latin typeface="Times New Roman" pitchFamily="18" charset="0"/>
                <a:cs typeface="Times New Roman" pitchFamily="18" charset="0"/>
              </a:rPr>
              <a:t>write</a:t>
            </a:r>
            <a:r>
              <a:rPr lang="uk-UA" altLang="uk-UA" sz="2000">
                <a:latin typeface="Times New Roman" pitchFamily="18" charset="0"/>
                <a:cs typeface="Times New Roman" pitchFamily="18" charset="0"/>
              </a:rPr>
              <a:t> (‘Введіть кількість хижаків =&gt;’);</a:t>
            </a:r>
          </a:p>
          <a:p>
            <a:pPr lvl="1"/>
            <a:r>
              <a:rPr lang="en-US" altLang="uk-UA" sz="2000" u="sng">
                <a:latin typeface="Times New Roman" pitchFamily="18" charset="0"/>
                <a:cs typeface="Times New Roman" pitchFamily="18" charset="0"/>
              </a:rPr>
              <a:t>readln</a:t>
            </a:r>
            <a:r>
              <a:rPr lang="en-US" altLang="uk-UA" sz="2000">
                <a:latin typeface="Times New Roman" pitchFamily="18" charset="0"/>
                <a:cs typeface="Times New Roman" pitchFamily="18" charset="0"/>
              </a:rPr>
              <a:t> </a:t>
            </a:r>
            <a:r>
              <a:rPr lang="uk-UA" altLang="uk-UA" sz="2000">
                <a:latin typeface="Times New Roman" pitchFamily="18" charset="0"/>
                <a:cs typeface="Times New Roman" pitchFamily="18" charset="0"/>
              </a:rPr>
              <a:t>(</a:t>
            </a:r>
            <a:r>
              <a:rPr lang="en-US" altLang="uk-UA" sz="2000">
                <a:latin typeface="Times New Roman" pitchFamily="18" charset="0"/>
                <a:cs typeface="Times New Roman" pitchFamily="18" charset="0"/>
              </a:rPr>
              <a:t>z</a:t>
            </a:r>
            <a:r>
              <a:rPr lang="uk-UA" altLang="uk-UA" sz="2000">
                <a:latin typeface="Times New Roman" pitchFamily="18" charset="0"/>
                <a:cs typeface="Times New Roman" pitchFamily="18" charset="0"/>
              </a:rPr>
              <a:t>);</a:t>
            </a:r>
          </a:p>
          <a:p>
            <a:pPr lvl="1"/>
            <a:r>
              <a:rPr lang="en-US" altLang="uk-UA" sz="2000" i="1">
                <a:latin typeface="Times New Roman" pitchFamily="18" charset="0"/>
                <a:cs typeface="Times New Roman" pitchFamily="18" charset="0"/>
              </a:rPr>
              <a:t>mavpa</a:t>
            </a:r>
            <a:r>
              <a:rPr lang="uk-UA" altLang="uk-UA" sz="2000">
                <a:latin typeface="Times New Roman" pitchFamily="18" charset="0"/>
                <a:cs typeface="Times New Roman" pitchFamily="18" charset="0"/>
              </a:rPr>
              <a:t> := </a:t>
            </a:r>
            <a:r>
              <a:rPr lang="en-US" altLang="uk-UA" sz="2000" i="1">
                <a:latin typeface="Times New Roman" pitchFamily="18" charset="0"/>
                <a:cs typeface="Times New Roman" pitchFamily="18" charset="0"/>
              </a:rPr>
              <a:t>x</a:t>
            </a:r>
            <a:r>
              <a:rPr lang="uk-UA" altLang="uk-UA" sz="2000">
                <a:latin typeface="Times New Roman" pitchFamily="18" charset="0"/>
                <a:cs typeface="Times New Roman" pitchFamily="18" charset="0"/>
              </a:rPr>
              <a:t> * </a:t>
            </a:r>
            <a:r>
              <a:rPr lang="en-US" altLang="uk-UA" sz="2000" i="1">
                <a:latin typeface="Times New Roman" pitchFamily="18" charset="0"/>
                <a:cs typeface="Times New Roman" pitchFamily="18" charset="0"/>
              </a:rPr>
              <a:t>y</a:t>
            </a:r>
            <a:r>
              <a:rPr lang="uk-UA" altLang="uk-UA" sz="2000">
                <a:latin typeface="Times New Roman" pitchFamily="18" charset="0"/>
                <a:cs typeface="Times New Roman" pitchFamily="18" charset="0"/>
              </a:rPr>
              <a:t>; </a:t>
            </a:r>
            <a:r>
              <a:rPr lang="uk-UA" altLang="uk-UA" sz="2000">
                <a:solidFill>
                  <a:srgbClr val="00B0F0"/>
                </a:solidFill>
                <a:latin typeface="Times New Roman" pitchFamily="18" charset="0"/>
                <a:cs typeface="Times New Roman" pitchFamily="18" charset="0"/>
              </a:rPr>
              <a:t>{кількість мавпочок}</a:t>
            </a:r>
          </a:p>
          <a:p>
            <a:pPr lvl="1"/>
            <a:r>
              <a:rPr lang="en-US" altLang="uk-UA" sz="2000" i="1">
                <a:latin typeface="Times New Roman" pitchFamily="18" charset="0"/>
                <a:cs typeface="Times New Roman" pitchFamily="18" charset="0"/>
              </a:rPr>
              <a:t>trav</a:t>
            </a:r>
            <a:r>
              <a:rPr lang="uk-UA" altLang="uk-UA" sz="2000" i="1">
                <a:latin typeface="Times New Roman" pitchFamily="18" charset="0"/>
                <a:cs typeface="Times New Roman" pitchFamily="18" charset="0"/>
              </a:rPr>
              <a:t>_</a:t>
            </a:r>
            <a:r>
              <a:rPr lang="en-US" altLang="uk-UA" sz="2000" i="1">
                <a:latin typeface="Times New Roman" pitchFamily="18" charset="0"/>
                <a:cs typeface="Times New Roman" pitchFamily="18" charset="0"/>
              </a:rPr>
              <a:t>griz </a:t>
            </a:r>
            <a:r>
              <a:rPr lang="uk-UA" altLang="uk-UA" sz="2000">
                <a:latin typeface="Times New Roman" pitchFamily="18" charset="0"/>
                <a:cs typeface="Times New Roman" pitchFamily="18" charset="0"/>
              </a:rPr>
              <a:t>:= </a:t>
            </a:r>
            <a:r>
              <a:rPr lang="en-US" altLang="uk-UA" sz="2000" i="1">
                <a:latin typeface="Times New Roman" pitchFamily="18" charset="0"/>
                <a:cs typeface="Times New Roman" pitchFamily="18" charset="0"/>
              </a:rPr>
              <a:t>a</a:t>
            </a:r>
            <a:r>
              <a:rPr lang="uk-UA" altLang="uk-UA" sz="2000" i="1">
                <a:latin typeface="Times New Roman" pitchFamily="18" charset="0"/>
                <a:cs typeface="Times New Roman" pitchFamily="18" charset="0"/>
              </a:rPr>
              <a:t> * </a:t>
            </a:r>
            <a:r>
              <a:rPr lang="en-US" altLang="uk-UA" sz="2000" i="1">
                <a:latin typeface="Times New Roman" pitchFamily="18" charset="0"/>
                <a:cs typeface="Times New Roman" pitchFamily="18" charset="0"/>
              </a:rPr>
              <a:t>b</a:t>
            </a:r>
            <a:r>
              <a:rPr lang="uk-UA" altLang="uk-UA" sz="2000" i="1">
                <a:latin typeface="Times New Roman" pitchFamily="18" charset="0"/>
                <a:cs typeface="Times New Roman" pitchFamily="18" charset="0"/>
              </a:rPr>
              <a:t>; </a:t>
            </a:r>
            <a:r>
              <a:rPr lang="uk-UA" altLang="uk-UA" sz="2000">
                <a:latin typeface="Times New Roman" pitchFamily="18" charset="0"/>
                <a:cs typeface="Times New Roman" pitchFamily="18" charset="0"/>
              </a:rPr>
              <a:t>{</a:t>
            </a:r>
            <a:r>
              <a:rPr lang="uk-UA" altLang="uk-UA" sz="2000">
                <a:solidFill>
                  <a:srgbClr val="00B0F0"/>
                </a:solidFill>
                <a:latin typeface="Times New Roman" pitchFamily="18" charset="0"/>
                <a:cs typeface="Times New Roman" pitchFamily="18" charset="0"/>
              </a:rPr>
              <a:t>кількість травоїдних та гризунів}</a:t>
            </a:r>
          </a:p>
          <a:p>
            <a:pPr lvl="1"/>
            <a:r>
              <a:rPr lang="en-US" altLang="uk-UA" sz="2000" i="1">
                <a:latin typeface="Times New Roman" pitchFamily="18" charset="0"/>
                <a:cs typeface="Times New Roman" pitchFamily="18" charset="0"/>
              </a:rPr>
              <a:t>zagal</a:t>
            </a:r>
            <a:r>
              <a:rPr lang="uk-UA" altLang="uk-UA" sz="2000" i="1">
                <a:latin typeface="Times New Roman" pitchFamily="18" charset="0"/>
                <a:cs typeface="Times New Roman" pitchFamily="18" charset="0"/>
              </a:rPr>
              <a:t>:= </a:t>
            </a:r>
            <a:r>
              <a:rPr lang="en-US" altLang="uk-UA" sz="2000" i="1">
                <a:latin typeface="Times New Roman" pitchFamily="18" charset="0"/>
                <a:cs typeface="Times New Roman" pitchFamily="18" charset="0"/>
              </a:rPr>
              <a:t>mavpa</a:t>
            </a:r>
            <a:r>
              <a:rPr lang="uk-UA" altLang="uk-UA" sz="2000" i="1">
                <a:latin typeface="Times New Roman" pitchFamily="18" charset="0"/>
                <a:cs typeface="Times New Roman" pitchFamily="18" charset="0"/>
              </a:rPr>
              <a:t>+</a:t>
            </a:r>
            <a:r>
              <a:rPr lang="en-US" altLang="uk-UA" sz="2000" i="1">
                <a:latin typeface="Times New Roman" pitchFamily="18" charset="0"/>
                <a:cs typeface="Times New Roman" pitchFamily="18" charset="0"/>
              </a:rPr>
              <a:t>trav</a:t>
            </a:r>
            <a:r>
              <a:rPr lang="uk-UA" altLang="uk-UA" sz="2000" i="1">
                <a:latin typeface="Times New Roman" pitchFamily="18" charset="0"/>
                <a:cs typeface="Times New Roman" pitchFamily="18" charset="0"/>
              </a:rPr>
              <a:t>_</a:t>
            </a:r>
            <a:r>
              <a:rPr lang="en-US" altLang="uk-UA" sz="2000" i="1">
                <a:latin typeface="Times New Roman" pitchFamily="18" charset="0"/>
                <a:cs typeface="Times New Roman" pitchFamily="18" charset="0"/>
              </a:rPr>
              <a:t>griz</a:t>
            </a:r>
            <a:r>
              <a:rPr lang="uk-UA" altLang="uk-UA" sz="2000" i="1">
                <a:latin typeface="Times New Roman" pitchFamily="18" charset="0"/>
                <a:cs typeface="Times New Roman" pitchFamily="18" charset="0"/>
              </a:rPr>
              <a:t>+(</a:t>
            </a:r>
            <a:r>
              <a:rPr lang="en-US" altLang="uk-UA" sz="2000" i="1">
                <a:latin typeface="Times New Roman" pitchFamily="18" charset="0"/>
                <a:cs typeface="Times New Roman" pitchFamily="18" charset="0"/>
              </a:rPr>
              <a:t>mavpa</a:t>
            </a:r>
            <a:r>
              <a:rPr lang="uk-UA" altLang="uk-UA" sz="2000" i="1">
                <a:latin typeface="Times New Roman" pitchFamily="18" charset="0"/>
                <a:cs typeface="Times New Roman" pitchFamily="18" charset="0"/>
              </a:rPr>
              <a:t>+</a:t>
            </a:r>
            <a:r>
              <a:rPr lang="en-US" altLang="uk-UA" sz="2000" i="1">
                <a:latin typeface="Times New Roman" pitchFamily="18" charset="0"/>
                <a:cs typeface="Times New Roman" pitchFamily="18" charset="0"/>
              </a:rPr>
              <a:t>trav</a:t>
            </a:r>
            <a:r>
              <a:rPr lang="uk-UA" altLang="uk-UA" sz="2000" i="1">
                <a:latin typeface="Times New Roman" pitchFamily="18" charset="0"/>
                <a:cs typeface="Times New Roman" pitchFamily="18" charset="0"/>
              </a:rPr>
              <a:t>_</a:t>
            </a:r>
            <a:r>
              <a:rPr lang="en-US" altLang="uk-UA" sz="2000" i="1">
                <a:latin typeface="Times New Roman" pitchFamily="18" charset="0"/>
                <a:cs typeface="Times New Roman" pitchFamily="18" charset="0"/>
              </a:rPr>
              <a:t>griz</a:t>
            </a:r>
            <a:r>
              <a:rPr lang="uk-UA" altLang="uk-UA" sz="2000" i="1">
                <a:latin typeface="Times New Roman" pitchFamily="18" charset="0"/>
                <a:cs typeface="Times New Roman" pitchFamily="18" charset="0"/>
              </a:rPr>
              <a:t>)+</a:t>
            </a:r>
            <a:r>
              <a:rPr lang="en-US" altLang="uk-UA" sz="2000" i="1">
                <a:latin typeface="Times New Roman" pitchFamily="18" charset="0"/>
                <a:cs typeface="Times New Roman" pitchFamily="18" charset="0"/>
              </a:rPr>
              <a:t>z</a:t>
            </a:r>
            <a:r>
              <a:rPr lang="uk-UA" altLang="uk-UA" sz="2000" i="1">
                <a:latin typeface="Times New Roman" pitchFamily="18" charset="0"/>
                <a:cs typeface="Times New Roman" pitchFamily="18" charset="0"/>
              </a:rPr>
              <a:t>+1</a:t>
            </a:r>
            <a:r>
              <a:rPr lang="en-US" altLang="uk-UA" sz="2000" i="1">
                <a:latin typeface="Times New Roman" pitchFamily="18" charset="0"/>
                <a:cs typeface="Times New Roman" pitchFamily="18" charset="0"/>
              </a:rPr>
              <a:t>; </a:t>
            </a:r>
            <a:r>
              <a:rPr lang="uk-UA" altLang="uk-UA" sz="2000">
                <a:solidFill>
                  <a:srgbClr val="00B0F0"/>
                </a:solidFill>
                <a:latin typeface="Times New Roman" pitchFamily="18" charset="0"/>
                <a:cs typeface="Times New Roman" pitchFamily="18" charset="0"/>
              </a:rPr>
              <a:t>{загальна кількість}</a:t>
            </a:r>
          </a:p>
          <a:p>
            <a:pPr lvl="1"/>
            <a:r>
              <a:rPr lang="en-US" altLang="uk-UA" sz="2000" u="sng">
                <a:latin typeface="Times New Roman" pitchFamily="18" charset="0"/>
                <a:cs typeface="Times New Roman" pitchFamily="18" charset="0"/>
              </a:rPr>
              <a:t>write</a:t>
            </a:r>
            <a:r>
              <a:rPr lang="en-US" altLang="uk-UA" sz="2000">
                <a:latin typeface="Times New Roman" pitchFamily="18" charset="0"/>
                <a:cs typeface="Times New Roman" pitchFamily="18" charset="0"/>
              </a:rPr>
              <a:t> </a:t>
            </a:r>
            <a:r>
              <a:rPr lang="uk-UA" altLang="uk-UA" sz="2000">
                <a:latin typeface="Times New Roman" pitchFamily="18" charset="0"/>
                <a:cs typeface="Times New Roman" pitchFamily="18" charset="0"/>
              </a:rPr>
              <a:t>(‘Загальна кількість друзів, що фотографуються та</a:t>
            </a:r>
          </a:p>
          <a:p>
            <a:pPr lvl="1"/>
            <a:r>
              <a:rPr lang="uk-UA" altLang="uk-UA" sz="2000">
                <a:latin typeface="Times New Roman" pitchFamily="18" charset="0"/>
                <a:cs typeface="Times New Roman" pitchFamily="18" charset="0"/>
              </a:rPr>
              <a:t> спостерігають за цим’, </a:t>
            </a:r>
            <a:r>
              <a:rPr lang="en-US" altLang="uk-UA" sz="2000" i="1">
                <a:latin typeface="Times New Roman" pitchFamily="18" charset="0"/>
                <a:cs typeface="Times New Roman" pitchFamily="18" charset="0"/>
              </a:rPr>
              <a:t>zagal</a:t>
            </a:r>
            <a:r>
              <a:rPr lang="uk-UA" altLang="uk-UA" sz="2000">
                <a:latin typeface="Times New Roman" pitchFamily="18" charset="0"/>
                <a:cs typeface="Times New Roman" pitchFamily="18" charset="0"/>
              </a:rPr>
              <a:t>)</a:t>
            </a:r>
          </a:p>
          <a:p>
            <a:r>
              <a:rPr lang="en-US" altLang="uk-UA" sz="2000" u="sng">
                <a:latin typeface="Times New Roman" pitchFamily="18" charset="0"/>
                <a:cs typeface="Times New Roman" pitchFamily="18" charset="0"/>
              </a:rPr>
              <a:t>End</a:t>
            </a:r>
            <a:r>
              <a:rPr lang="uk-UA" altLang="uk-UA" sz="200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ChangeArrowheads="1"/>
          </p:cNvSpPr>
          <p:nvPr>
            <p:ph type="title" idx="4294967295"/>
          </p:nvPr>
        </p:nvSpPr>
        <p:spPr bwMode="auto">
          <a:xfrm>
            <a:off x="457200" y="274638"/>
            <a:ext cx="8147050" cy="6178550"/>
          </a:xfrm>
          <a:noFill/>
        </p:spPr>
        <p:txBody>
          <a:bodyPr wrap="square" lIns="91440" tIns="45720" rIns="91440" bIns="45720" numCol="1" anchorCtr="0" compatLnSpc="1">
            <a:prstTxWarp prst="textNoShape">
              <a:avLst/>
            </a:prstTxWarp>
          </a:bodyPr>
          <a:lstStyle/>
          <a:p>
            <a:pPr eaLnBrk="1" hangingPunct="1"/>
            <a:r>
              <a:rPr lang="uk-UA" altLang="uk-UA" sz="4000" b="1" cap="none" smtClean="0">
                <a:latin typeface="Arial" charset="0"/>
              </a:rPr>
              <a:t>    Уся наша гідність міститься в думці. Не простір і не час, які ми не можемо заповнити, піднімають нас, а сама наша думка.</a:t>
            </a:r>
            <a:br>
              <a:rPr lang="uk-UA" altLang="uk-UA" sz="4000" b="1" cap="none" smtClean="0">
                <a:latin typeface="Arial" charset="0"/>
              </a:rPr>
            </a:br>
            <a:r>
              <a:rPr lang="uk-UA" altLang="uk-UA" sz="4000" b="1" cap="none" smtClean="0">
                <a:latin typeface="Arial" charset="0"/>
              </a:rPr>
              <a:t>    Тому навчаймося правильно мислити…</a:t>
            </a:r>
            <a:br>
              <a:rPr lang="uk-UA" altLang="uk-UA" sz="4000" b="1" cap="none" smtClean="0">
                <a:latin typeface="Arial" charset="0"/>
              </a:rPr>
            </a:br>
            <a:r>
              <a:rPr lang="uk-UA" altLang="uk-UA" sz="4000" b="1" cap="none" smtClean="0">
                <a:latin typeface="Arial" charset="0"/>
              </a:rPr>
              <a:t>                               </a:t>
            </a:r>
            <a:br>
              <a:rPr lang="uk-UA" altLang="uk-UA" sz="4000" b="1" cap="none" smtClean="0">
                <a:latin typeface="Arial" charset="0"/>
              </a:rPr>
            </a:br>
            <a:r>
              <a:rPr lang="uk-UA" altLang="uk-UA" sz="4000" b="1" cap="none" smtClean="0">
                <a:latin typeface="Arial" charset="0"/>
              </a:rPr>
              <a:t>                                    </a:t>
            </a:r>
            <a:r>
              <a:rPr lang="uk-UA" altLang="uk-UA" b="1" i="1" cap="none" smtClean="0">
                <a:latin typeface="Arial" charset="0"/>
              </a:rPr>
              <a:t>Блез Паскаль</a:t>
            </a:r>
            <a:endParaRPr lang="ru-RU" altLang="uk-UA" b="1" i="1" cap="none" smtClean="0">
              <a:latin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28625" y="785813"/>
            <a:ext cx="8001000" cy="4929187"/>
          </a:xfrm>
          <a:prstGeom prst="rect">
            <a:avLst/>
          </a:prstGeom>
          <a:noFill/>
        </p:spPr>
        <p:txBody>
          <a:bodyPr>
            <a:spAutoFit/>
          </a:bodyPr>
          <a:lstStyle/>
          <a:p>
            <a:pPr algn="ctr">
              <a:lnSpc>
                <a:spcPct val="120000"/>
              </a:lnSpc>
              <a:defRPr/>
            </a:pPr>
            <a:r>
              <a:rPr lang="uk-UA" sz="2400" b="1" i="1" dirty="0">
                <a:solidFill>
                  <a:schemeClr val="accent1">
                    <a:lumMod val="75000"/>
                  </a:schemeClr>
                </a:solidFill>
                <a:latin typeface="Times New Roman" pitchFamily="18" charset="0"/>
                <a:cs typeface="Times New Roman" pitchFamily="18" charset="0"/>
              </a:rPr>
              <a:t>При записі програми</a:t>
            </a:r>
            <a:r>
              <a:rPr lang="uk-UA" sz="2400" dirty="0">
                <a:solidFill>
                  <a:schemeClr val="accent1">
                    <a:lumMod val="75000"/>
                  </a:schemeClr>
                </a:solidFill>
                <a:latin typeface="Times New Roman" pitchFamily="18" charset="0"/>
                <a:cs typeface="Times New Roman" pitchFamily="18" charset="0"/>
              </a:rPr>
              <a:t> </a:t>
            </a:r>
            <a:r>
              <a:rPr lang="uk-UA" sz="2400" b="1" i="1" dirty="0">
                <a:solidFill>
                  <a:schemeClr val="accent1">
                    <a:lumMod val="75000"/>
                  </a:schemeClr>
                </a:solidFill>
                <a:latin typeface="Times New Roman" pitchFamily="18" charset="0"/>
                <a:cs typeface="Times New Roman" pitchFamily="18" charset="0"/>
              </a:rPr>
              <a:t>мовою Паскаль потрібно виконувати наступні правила</a:t>
            </a:r>
            <a:r>
              <a:rPr lang="uk-UA" sz="2400" dirty="0">
                <a:solidFill>
                  <a:schemeClr val="accent1">
                    <a:lumMod val="75000"/>
                  </a:schemeClr>
                </a:solidFill>
                <a:latin typeface="Times New Roman" pitchFamily="18" charset="0"/>
                <a:cs typeface="Times New Roman" pitchFamily="18" charset="0"/>
              </a:rPr>
              <a:t>:</a:t>
            </a:r>
          </a:p>
          <a:p>
            <a:pPr algn="just">
              <a:lnSpc>
                <a:spcPct val="120000"/>
              </a:lnSpc>
              <a:buFont typeface="Arial" pitchFamily="34" charset="0"/>
              <a:buChar char="•"/>
              <a:defRPr/>
            </a:pPr>
            <a:r>
              <a:rPr lang="uk-UA" sz="2400" dirty="0">
                <a:latin typeface="Times New Roman" pitchFamily="18" charset="0"/>
                <a:cs typeface="Times New Roman" pitchFamily="18" charset="0"/>
              </a:rPr>
              <a:t> Програма, записана мовою </a:t>
            </a:r>
            <a:r>
              <a:rPr lang="uk-UA" sz="2400" i="1" dirty="0">
                <a:latin typeface="Times New Roman" pitchFamily="18" charset="0"/>
                <a:cs typeface="Times New Roman" pitchFamily="18" charset="0"/>
              </a:rPr>
              <a:t>Паскаль</a:t>
            </a:r>
            <a:r>
              <a:rPr lang="uk-UA" sz="2400" dirty="0">
                <a:latin typeface="Times New Roman" pitchFamily="18" charset="0"/>
                <a:cs typeface="Times New Roman" pitchFamily="18" charset="0"/>
              </a:rPr>
              <a:t>, повинна мати вищеописану структуру. Вона складається із рядків довільної довжини, що містять довільну кількість операторів. Максимальна довжина рядка становить 127 символів. Але для того, щоб текст програми можна було легко читати та виправляти, радимо вам використовувати правило: </a:t>
            </a:r>
            <a:r>
              <a:rPr lang="uk-UA" sz="2400" i="1" dirty="0">
                <a:solidFill>
                  <a:schemeClr val="accent1">
                    <a:lumMod val="75000"/>
                  </a:schemeClr>
                </a:solidFill>
                <a:latin typeface="Times New Roman" pitchFamily="18" charset="0"/>
                <a:cs typeface="Times New Roman" pitchFamily="18" charset="0"/>
              </a:rPr>
              <a:t>«В одному рядку – один оператор»</a:t>
            </a:r>
            <a:r>
              <a:rPr lang="uk-UA" sz="2400" dirty="0">
                <a:latin typeface="Times New Roman" pitchFamily="18" charset="0"/>
                <a:cs typeface="Times New Roman" pitchFamily="18" charset="0"/>
              </a:rPr>
              <a:t>.</a:t>
            </a:r>
          </a:p>
          <a:p>
            <a:pPr algn="just">
              <a:lnSpc>
                <a:spcPct val="120000"/>
              </a:lnSpc>
              <a:buFont typeface="Arial" pitchFamily="34" charset="0"/>
              <a:buChar char="•"/>
              <a:defRPr/>
            </a:pPr>
            <a:r>
              <a:rPr lang="uk-UA" sz="2400" dirty="0">
                <a:latin typeface="Times New Roman" pitchFamily="18" charset="0"/>
                <a:cs typeface="Times New Roman" pitchFamily="18" charset="0"/>
              </a:rPr>
              <a:t>  Крапка з комою розділяє оператори програми, тому відсутність її між ними компілятор сприймає як помилку.</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28625" y="571500"/>
            <a:ext cx="8001000" cy="5853113"/>
          </a:xfrm>
          <a:prstGeom prst="rect">
            <a:avLst/>
          </a:prstGeom>
          <a:noFill/>
        </p:spPr>
        <p:txBody>
          <a:bodyPr>
            <a:spAutoFit/>
          </a:bodyPr>
          <a:lstStyle/>
          <a:p>
            <a:pPr algn="ctr">
              <a:lnSpc>
                <a:spcPct val="120000"/>
              </a:lnSpc>
              <a:defRPr/>
            </a:pPr>
            <a:r>
              <a:rPr lang="uk-UA" sz="2400" b="1" i="1" dirty="0">
                <a:solidFill>
                  <a:schemeClr val="accent1">
                    <a:lumMod val="75000"/>
                  </a:schemeClr>
                </a:solidFill>
                <a:latin typeface="Times New Roman" pitchFamily="18" charset="0"/>
                <a:cs typeface="Times New Roman" pitchFamily="18" charset="0"/>
              </a:rPr>
              <a:t>При записі програми</a:t>
            </a:r>
            <a:r>
              <a:rPr lang="uk-UA" sz="2400" dirty="0">
                <a:solidFill>
                  <a:schemeClr val="accent1">
                    <a:lumMod val="75000"/>
                  </a:schemeClr>
                </a:solidFill>
                <a:latin typeface="Times New Roman" pitchFamily="18" charset="0"/>
                <a:cs typeface="Times New Roman" pitchFamily="18" charset="0"/>
              </a:rPr>
              <a:t> </a:t>
            </a:r>
            <a:r>
              <a:rPr lang="uk-UA" sz="2400" b="1" i="1" dirty="0">
                <a:solidFill>
                  <a:schemeClr val="accent1">
                    <a:lumMod val="75000"/>
                  </a:schemeClr>
                </a:solidFill>
                <a:latin typeface="Times New Roman" pitchFamily="18" charset="0"/>
                <a:cs typeface="Times New Roman" pitchFamily="18" charset="0"/>
              </a:rPr>
              <a:t>мовою Паскаль потрібно виконувати наступні правила</a:t>
            </a:r>
            <a:r>
              <a:rPr lang="uk-UA" sz="2400" dirty="0">
                <a:solidFill>
                  <a:schemeClr val="accent1">
                    <a:lumMod val="75000"/>
                  </a:schemeClr>
                </a:solidFill>
                <a:latin typeface="Times New Roman" pitchFamily="18" charset="0"/>
                <a:cs typeface="Times New Roman" pitchFamily="18" charset="0"/>
              </a:rPr>
              <a:t>:</a:t>
            </a:r>
          </a:p>
          <a:p>
            <a:pPr algn="just">
              <a:lnSpc>
                <a:spcPct val="120000"/>
              </a:lnSpc>
              <a:buFont typeface="Arial" pitchFamily="34" charset="0"/>
              <a:buChar char="•"/>
              <a:defRPr/>
            </a:pPr>
            <a:r>
              <a:rPr lang="uk-UA" sz="2400" dirty="0">
                <a:latin typeface="Times New Roman" pitchFamily="18" charset="0"/>
                <a:cs typeface="Times New Roman" pitchFamily="18" charset="0"/>
              </a:rPr>
              <a:t> У кінці програми ставиться не крапка з комою, а </a:t>
            </a:r>
            <a:r>
              <a:rPr lang="uk-UA" sz="2400" dirty="0">
                <a:solidFill>
                  <a:schemeClr val="accent1">
                    <a:lumMod val="75000"/>
                  </a:schemeClr>
                </a:solidFill>
                <a:latin typeface="Times New Roman" pitchFamily="18" charset="0"/>
                <a:cs typeface="Times New Roman" pitchFamily="18" charset="0"/>
              </a:rPr>
              <a:t>крапка</a:t>
            </a:r>
            <a:r>
              <a:rPr lang="uk-UA" sz="2400" dirty="0">
                <a:latin typeface="Times New Roman" pitchFamily="18" charset="0"/>
                <a:cs typeface="Times New Roman" pitchFamily="18" charset="0"/>
              </a:rPr>
              <a:t>.</a:t>
            </a:r>
          </a:p>
          <a:p>
            <a:pPr algn="just">
              <a:lnSpc>
                <a:spcPct val="120000"/>
              </a:lnSpc>
              <a:buFont typeface="Arial" pitchFamily="34" charset="0"/>
              <a:buChar char="•"/>
              <a:defRPr/>
            </a:pPr>
            <a:r>
              <a:rPr lang="uk-UA" sz="2400" dirty="0">
                <a:latin typeface="Times New Roman" pitchFamily="18" charset="0"/>
                <a:cs typeface="Times New Roman" pitchFamily="18" charset="0"/>
              </a:rPr>
              <a:t> Крапка з комою </a:t>
            </a:r>
            <a:r>
              <a:rPr lang="uk-UA" sz="2400" dirty="0">
                <a:solidFill>
                  <a:schemeClr val="accent1">
                    <a:lumMod val="75000"/>
                  </a:schemeClr>
                </a:solidFill>
                <a:latin typeface="Times New Roman" pitchFamily="18" charset="0"/>
                <a:cs typeface="Times New Roman" pitchFamily="18" charset="0"/>
              </a:rPr>
              <a:t>не ставиться</a:t>
            </a:r>
            <a:r>
              <a:rPr lang="uk-UA" sz="2400" dirty="0">
                <a:latin typeface="Times New Roman" pitchFamily="18" charset="0"/>
                <a:cs typeface="Times New Roman" pitchFamily="18" charset="0"/>
              </a:rPr>
              <a:t> після службового слова </a:t>
            </a:r>
            <a:r>
              <a:rPr lang="en-US" sz="2400" u="sng" dirty="0">
                <a:latin typeface="Times New Roman" pitchFamily="18" charset="0"/>
                <a:cs typeface="Times New Roman" pitchFamily="18" charset="0"/>
              </a:rPr>
              <a:t>begin</a:t>
            </a:r>
            <a:r>
              <a:rPr lang="en-US" sz="2400" dirty="0">
                <a:latin typeface="Times New Roman" pitchFamily="18" charset="0"/>
                <a:cs typeface="Times New Roman" pitchFamily="18" charset="0"/>
              </a:rPr>
              <a:t> </a:t>
            </a:r>
            <a:r>
              <a:rPr lang="uk-UA" sz="2400" dirty="0">
                <a:latin typeface="Times New Roman" pitchFamily="18" charset="0"/>
                <a:cs typeface="Times New Roman" pitchFamily="18" charset="0"/>
              </a:rPr>
              <a:t>та перед службовим словом </a:t>
            </a:r>
            <a:r>
              <a:rPr lang="en-US" sz="2400" u="sng" dirty="0">
                <a:latin typeface="Times New Roman" pitchFamily="18" charset="0"/>
                <a:cs typeface="Times New Roman" pitchFamily="18" charset="0"/>
              </a:rPr>
              <a:t>end</a:t>
            </a:r>
            <a:r>
              <a:rPr lang="uk-UA" sz="2400" dirty="0">
                <a:latin typeface="Times New Roman" pitchFamily="18" charset="0"/>
                <a:cs typeface="Times New Roman" pitchFamily="18" charset="0"/>
              </a:rPr>
              <a:t>, оскільки вони складають операторні дужки (так само, як у </a:t>
            </a:r>
            <a:r>
              <a:rPr lang="uk-UA" sz="2400" i="1" dirty="0">
                <a:latin typeface="Times New Roman" pitchFamily="18" charset="0"/>
                <a:cs typeface="Times New Roman" pitchFamily="18" charset="0"/>
              </a:rPr>
              <a:t>НАМ</a:t>
            </a:r>
            <a:r>
              <a:rPr lang="uk-UA" sz="2400" dirty="0">
                <a:latin typeface="Times New Roman" pitchFamily="18" charset="0"/>
                <a:cs typeface="Times New Roman" pitchFamily="18" charset="0"/>
              </a:rPr>
              <a:t> ми використовували операторні дужки </a:t>
            </a:r>
            <a:r>
              <a:rPr lang="uk-UA" sz="2400" u="sng" dirty="0">
                <a:latin typeface="Times New Roman" pitchFamily="18" charset="0"/>
                <a:cs typeface="Times New Roman" pitchFamily="18" charset="0"/>
              </a:rPr>
              <a:t>початок</a:t>
            </a:r>
            <a:r>
              <a:rPr lang="uk-UA" sz="2400" dirty="0">
                <a:latin typeface="Times New Roman" pitchFamily="18" charset="0"/>
                <a:cs typeface="Times New Roman" pitchFamily="18" charset="0"/>
              </a:rPr>
              <a:t>-</a:t>
            </a:r>
            <a:r>
              <a:rPr lang="uk-UA" sz="2400" u="sng" dirty="0">
                <a:latin typeface="Times New Roman" pitchFamily="18" charset="0"/>
                <a:cs typeface="Times New Roman" pitchFamily="18" charset="0"/>
              </a:rPr>
              <a:t>кінець</a:t>
            </a:r>
            <a:r>
              <a:rPr lang="uk-UA" sz="2400" dirty="0">
                <a:latin typeface="Times New Roman" pitchFamily="18" charset="0"/>
                <a:cs typeface="Times New Roman" pitchFamily="18" charset="0"/>
              </a:rPr>
              <a:t>). </a:t>
            </a:r>
          </a:p>
          <a:p>
            <a:pPr algn="just">
              <a:lnSpc>
                <a:spcPct val="120000"/>
              </a:lnSpc>
              <a:buFont typeface="Arial" pitchFamily="34" charset="0"/>
              <a:buChar char="•"/>
              <a:defRPr/>
            </a:pPr>
            <a:r>
              <a:rPr lang="uk-UA" sz="2400" dirty="0">
                <a:latin typeface="Times New Roman" pitchFamily="18" charset="0"/>
                <a:cs typeface="Times New Roman" pitchFamily="18" charset="0"/>
              </a:rPr>
              <a:t> У середині умовних операторів (операторах розгалуження) та операторів повторення (циклічних операторах) крапка з комою не ставиться. </a:t>
            </a:r>
            <a:r>
              <a:rPr lang="uk-UA" sz="2400" i="1" dirty="0">
                <a:solidFill>
                  <a:schemeClr val="accent1">
                    <a:lumMod val="75000"/>
                  </a:schemeClr>
                </a:solidFill>
                <a:latin typeface="Times New Roman" pitchFamily="18" charset="0"/>
                <a:cs typeface="Times New Roman" pitchFamily="18" charset="0"/>
              </a:rPr>
              <a:t>Винятком</a:t>
            </a:r>
            <a:r>
              <a:rPr lang="uk-UA" sz="2400" dirty="0">
                <a:latin typeface="Times New Roman" pitchFamily="18" charset="0"/>
                <a:cs typeface="Times New Roman" pitchFamily="18" charset="0"/>
              </a:rPr>
              <a:t> є випадок, коли інші оператори розміщені в операторних дужках  </a:t>
            </a:r>
            <a:r>
              <a:rPr lang="en-US" sz="2400" u="sng" dirty="0">
                <a:latin typeface="Times New Roman" pitchFamily="18" charset="0"/>
                <a:cs typeface="Times New Roman" pitchFamily="18" charset="0"/>
              </a:rPr>
              <a:t>begin</a:t>
            </a:r>
            <a:r>
              <a:rPr lang="uk-UA" sz="2400" dirty="0">
                <a:latin typeface="Times New Roman" pitchFamily="18" charset="0"/>
                <a:cs typeface="Times New Roman" pitchFamily="18" charset="0"/>
              </a:rPr>
              <a:t>-</a:t>
            </a:r>
            <a:r>
              <a:rPr lang="en-US" sz="2400" u="sng" dirty="0">
                <a:latin typeface="Times New Roman" pitchFamily="18" charset="0"/>
                <a:cs typeface="Times New Roman" pitchFamily="18" charset="0"/>
              </a:rPr>
              <a:t>end</a:t>
            </a:r>
            <a:r>
              <a:rPr lang="uk-UA" sz="2400" dirty="0">
                <a:latin typeface="Times New Roman" pitchFamily="18" charset="0"/>
                <a:cs typeface="Times New Roman" pitchFamily="18" charset="0"/>
              </a:rPr>
              <a:t>, що містяться всередині умовного оператора чи оператора циклу.</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28625" y="571500"/>
            <a:ext cx="8001000" cy="3638550"/>
          </a:xfrm>
          <a:prstGeom prst="rect">
            <a:avLst/>
          </a:prstGeom>
          <a:noFill/>
        </p:spPr>
        <p:txBody>
          <a:bodyPr>
            <a:spAutoFit/>
          </a:bodyPr>
          <a:lstStyle/>
          <a:p>
            <a:pPr algn="ctr">
              <a:lnSpc>
                <a:spcPct val="120000"/>
              </a:lnSpc>
              <a:defRPr/>
            </a:pPr>
            <a:r>
              <a:rPr lang="uk-UA" sz="2400" b="1" i="1" dirty="0">
                <a:solidFill>
                  <a:schemeClr val="accent1">
                    <a:lumMod val="75000"/>
                  </a:schemeClr>
                </a:solidFill>
                <a:latin typeface="Times New Roman" pitchFamily="18" charset="0"/>
                <a:cs typeface="Times New Roman" pitchFamily="18" charset="0"/>
              </a:rPr>
              <a:t>При записі програми</a:t>
            </a:r>
            <a:r>
              <a:rPr lang="uk-UA" sz="2400" dirty="0">
                <a:solidFill>
                  <a:schemeClr val="accent1">
                    <a:lumMod val="75000"/>
                  </a:schemeClr>
                </a:solidFill>
                <a:latin typeface="Times New Roman" pitchFamily="18" charset="0"/>
                <a:cs typeface="Times New Roman" pitchFamily="18" charset="0"/>
              </a:rPr>
              <a:t> </a:t>
            </a:r>
            <a:r>
              <a:rPr lang="uk-UA" sz="2400" b="1" i="1" dirty="0">
                <a:solidFill>
                  <a:schemeClr val="accent1">
                    <a:lumMod val="75000"/>
                  </a:schemeClr>
                </a:solidFill>
                <a:latin typeface="Times New Roman" pitchFamily="18" charset="0"/>
                <a:cs typeface="Times New Roman" pitchFamily="18" charset="0"/>
              </a:rPr>
              <a:t>мовою Паскаль потрібно виконувати наступні правила</a:t>
            </a:r>
            <a:r>
              <a:rPr lang="uk-UA" sz="2400" dirty="0">
                <a:solidFill>
                  <a:schemeClr val="accent1">
                    <a:lumMod val="75000"/>
                  </a:schemeClr>
                </a:solidFill>
                <a:latin typeface="Times New Roman" pitchFamily="18" charset="0"/>
                <a:cs typeface="Times New Roman" pitchFamily="18" charset="0"/>
              </a:rPr>
              <a:t>:</a:t>
            </a:r>
          </a:p>
          <a:p>
            <a:pPr algn="just">
              <a:lnSpc>
                <a:spcPct val="120000"/>
              </a:lnSpc>
              <a:buFont typeface="Arial" pitchFamily="34" charset="0"/>
              <a:buChar char="•"/>
              <a:defRPr/>
            </a:pPr>
            <a:endParaRPr lang="uk-UA" sz="2400" dirty="0">
              <a:latin typeface="Times New Roman" pitchFamily="18" charset="0"/>
              <a:cs typeface="Times New Roman" pitchFamily="18" charset="0"/>
            </a:endParaRPr>
          </a:p>
          <a:p>
            <a:pPr algn="just">
              <a:lnSpc>
                <a:spcPct val="120000"/>
              </a:lnSpc>
              <a:buFont typeface="Arial" pitchFamily="34" charset="0"/>
              <a:buChar char="•"/>
              <a:defRPr/>
            </a:pPr>
            <a:r>
              <a:rPr lang="uk-UA" sz="2400" dirty="0">
                <a:latin typeface="Times New Roman" pitchFamily="18" charset="0"/>
                <a:cs typeface="Times New Roman" pitchFamily="18" charset="0"/>
              </a:rPr>
              <a:t>У будь-якому місці програми можна використовувати </a:t>
            </a:r>
            <a:r>
              <a:rPr lang="uk-UA" sz="2400" dirty="0">
                <a:solidFill>
                  <a:schemeClr val="accent1">
                    <a:lumMod val="75000"/>
                  </a:schemeClr>
                </a:solidFill>
                <a:latin typeface="Times New Roman" pitchFamily="18" charset="0"/>
                <a:cs typeface="Times New Roman" pitchFamily="18" charset="0"/>
              </a:rPr>
              <a:t>коментарі</a:t>
            </a:r>
            <a:r>
              <a:rPr lang="uk-UA" sz="2400" dirty="0">
                <a:latin typeface="Times New Roman" pitchFamily="18" charset="0"/>
                <a:cs typeface="Times New Roman" pitchFamily="18" charset="0"/>
              </a:rPr>
              <a:t>, які не мають обмежень за довжиною та позначаються за допомогою фігурних дужок </a:t>
            </a:r>
            <a:r>
              <a:rPr lang="ru-RU" sz="2400" dirty="0">
                <a:latin typeface="Times New Roman" pitchFamily="18" charset="0"/>
                <a:cs typeface="Times New Roman" pitchFamily="18" charset="0"/>
              </a:rPr>
              <a:t>{ }</a:t>
            </a:r>
            <a:r>
              <a:rPr lang="uk-UA" sz="2400" dirty="0">
                <a:latin typeface="Times New Roman" pitchFamily="18" charset="0"/>
                <a:cs typeface="Times New Roman" pitchFamily="18" charset="0"/>
              </a:rPr>
              <a:t>. У них варто зберігати пояснення до програми, що дозволить вам у разі потреби швидко відкоригувати написану програму.</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357188"/>
            <a:ext cx="7467600" cy="631825"/>
          </a:xfrm>
        </p:spPr>
        <p:txBody>
          <a:bodyPr/>
          <a:lstStyle/>
          <a:p>
            <a:pP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Навчально-тренувальні завдання</a:t>
            </a:r>
            <a:endParaRPr lang="uk-UA" b="1" i="1" dirty="0">
              <a:solidFill>
                <a:schemeClr val="accent1">
                  <a:lumMod val="75000"/>
                </a:schemeClr>
              </a:solidFill>
              <a:latin typeface="Times New Roman" pitchFamily="18" charset="0"/>
              <a:cs typeface="Times New Roman" pitchFamily="18" charset="0"/>
            </a:endParaRPr>
          </a:p>
        </p:txBody>
      </p:sp>
      <p:sp>
        <p:nvSpPr>
          <p:cNvPr id="31747" name="TextBox 2"/>
          <p:cNvSpPr txBox="1">
            <a:spLocks noChangeArrowheads="1"/>
          </p:cNvSpPr>
          <p:nvPr/>
        </p:nvSpPr>
        <p:spPr bwMode="auto">
          <a:xfrm>
            <a:off x="357188" y="1214438"/>
            <a:ext cx="8001000" cy="523875"/>
          </a:xfrm>
          <a:prstGeom prst="rect">
            <a:avLst/>
          </a:prstGeom>
          <a:noFill/>
          <a:ln w="9525">
            <a:noFill/>
            <a:miter lim="800000"/>
            <a:headEnd/>
            <a:tailEnd/>
          </a:ln>
        </p:spPr>
        <p:txBody>
          <a:bodyPr>
            <a:spAutoFit/>
          </a:bodyPr>
          <a:lstStyle/>
          <a:p>
            <a:pPr algn="just"/>
            <a:r>
              <a:rPr lang="uk-UA" altLang="uk-UA" sz="2800">
                <a:latin typeface="Times New Roman" pitchFamily="18" charset="0"/>
                <a:cs typeface="Times New Roman" pitchFamily="18" charset="0"/>
              </a:rPr>
              <a:t>Запишіть вираз за правилами мови </a:t>
            </a:r>
            <a:r>
              <a:rPr lang="uk-UA" altLang="uk-UA" sz="2800" i="1">
                <a:latin typeface="Times New Roman" pitchFamily="18" charset="0"/>
                <a:cs typeface="Times New Roman" pitchFamily="18" charset="0"/>
              </a:rPr>
              <a:t>Паскаль</a:t>
            </a:r>
          </a:p>
        </p:txBody>
      </p:sp>
      <p:sp>
        <p:nvSpPr>
          <p:cNvPr id="31748" name="TextBox 3"/>
          <p:cNvSpPr txBox="1">
            <a:spLocks noChangeArrowheads="1"/>
          </p:cNvSpPr>
          <p:nvPr/>
        </p:nvSpPr>
        <p:spPr bwMode="auto">
          <a:xfrm>
            <a:off x="571500" y="1857375"/>
            <a:ext cx="8072438" cy="584200"/>
          </a:xfrm>
          <a:prstGeom prst="rect">
            <a:avLst/>
          </a:prstGeom>
          <a:noFill/>
          <a:ln w="9525">
            <a:noFill/>
            <a:miter lim="800000"/>
            <a:headEnd/>
            <a:tailEnd/>
          </a:ln>
        </p:spPr>
        <p:txBody>
          <a:bodyPr>
            <a:spAutoFit/>
          </a:bodyPr>
          <a:lstStyle/>
          <a:p>
            <a:r>
              <a:rPr lang="uk-UA" altLang="uk-UA" sz="3200">
                <a:latin typeface="Times New Roman" pitchFamily="18" charset="0"/>
                <a:cs typeface="Times New Roman" pitchFamily="18" charset="0"/>
              </a:rPr>
              <a:t>1) 18,9+27</a:t>
            </a:r>
          </a:p>
        </p:txBody>
      </p:sp>
      <p:sp>
        <p:nvSpPr>
          <p:cNvPr id="6" name="Прямоугольник 5"/>
          <p:cNvSpPr/>
          <p:nvPr/>
        </p:nvSpPr>
        <p:spPr>
          <a:xfrm>
            <a:off x="785813" y="3357563"/>
            <a:ext cx="7572375" cy="1857375"/>
          </a:xfrm>
          <a:prstGeom prst="rect">
            <a:avLst/>
          </a:prstGeom>
          <a:solidFill>
            <a:schemeClr val="accent1">
              <a:lumMod val="20000"/>
              <a:lumOff val="80000"/>
            </a:schemeClr>
          </a:solidFill>
          <a:effectLst>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uk-UA" altLang="uk-UA" sz="4000" b="1" smtClean="0"/>
              <a:t>18.9+27</a:t>
            </a:r>
          </a:p>
          <a:p>
            <a:pPr algn="ctr" eaLnBrk="1" hangingPunct="1">
              <a:defRPr/>
            </a:pPr>
            <a:endParaRPr lang="ru-RU" altLang="uk-UA" smtClean="0">
              <a:solidFill>
                <a:srgbClr val="000000"/>
              </a:solidFill>
              <a:latin typeface="Century Schoolbook"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357188"/>
            <a:ext cx="7467600" cy="631825"/>
          </a:xfrm>
        </p:spPr>
        <p:txBody>
          <a:bodyPr/>
          <a:lstStyle/>
          <a:p>
            <a:pP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Навчально-тренувальні завдання</a:t>
            </a:r>
            <a:endParaRPr lang="uk-UA" b="1" i="1" dirty="0">
              <a:solidFill>
                <a:schemeClr val="accent1">
                  <a:lumMod val="75000"/>
                </a:schemeClr>
              </a:solidFill>
              <a:latin typeface="Times New Roman" pitchFamily="18" charset="0"/>
              <a:cs typeface="Times New Roman" pitchFamily="18" charset="0"/>
            </a:endParaRPr>
          </a:p>
        </p:txBody>
      </p:sp>
      <p:sp>
        <p:nvSpPr>
          <p:cNvPr id="32771" name="TextBox 2"/>
          <p:cNvSpPr txBox="1">
            <a:spLocks noChangeArrowheads="1"/>
          </p:cNvSpPr>
          <p:nvPr/>
        </p:nvSpPr>
        <p:spPr bwMode="auto">
          <a:xfrm>
            <a:off x="357188" y="1214438"/>
            <a:ext cx="8001000" cy="523875"/>
          </a:xfrm>
          <a:prstGeom prst="rect">
            <a:avLst/>
          </a:prstGeom>
          <a:noFill/>
          <a:ln w="9525">
            <a:noFill/>
            <a:miter lim="800000"/>
            <a:headEnd/>
            <a:tailEnd/>
          </a:ln>
        </p:spPr>
        <p:txBody>
          <a:bodyPr>
            <a:spAutoFit/>
          </a:bodyPr>
          <a:lstStyle/>
          <a:p>
            <a:pPr algn="just"/>
            <a:r>
              <a:rPr lang="uk-UA" altLang="uk-UA" sz="2800">
                <a:latin typeface="Times New Roman" pitchFamily="18" charset="0"/>
                <a:cs typeface="Times New Roman" pitchFamily="18" charset="0"/>
              </a:rPr>
              <a:t>Запишіть вираз за правилами мови </a:t>
            </a:r>
            <a:r>
              <a:rPr lang="uk-UA" altLang="uk-UA" sz="2800" i="1">
                <a:latin typeface="Times New Roman" pitchFamily="18" charset="0"/>
                <a:cs typeface="Times New Roman" pitchFamily="18" charset="0"/>
              </a:rPr>
              <a:t>Паскаль</a:t>
            </a:r>
          </a:p>
        </p:txBody>
      </p:sp>
      <p:sp>
        <p:nvSpPr>
          <p:cNvPr id="32772" name="TextBox 3"/>
          <p:cNvSpPr txBox="1">
            <a:spLocks noChangeArrowheads="1"/>
          </p:cNvSpPr>
          <p:nvPr/>
        </p:nvSpPr>
        <p:spPr bwMode="auto">
          <a:xfrm>
            <a:off x="571500" y="1857375"/>
            <a:ext cx="8072438" cy="584200"/>
          </a:xfrm>
          <a:prstGeom prst="rect">
            <a:avLst/>
          </a:prstGeom>
          <a:noFill/>
          <a:ln w="9525">
            <a:noFill/>
            <a:miter lim="800000"/>
            <a:headEnd/>
            <a:tailEnd/>
          </a:ln>
        </p:spPr>
        <p:txBody>
          <a:bodyPr>
            <a:spAutoFit/>
          </a:bodyPr>
          <a:lstStyle/>
          <a:p>
            <a:r>
              <a:rPr lang="uk-UA" altLang="uk-UA" sz="3200">
                <a:latin typeface="Times New Roman" pitchFamily="18" charset="0"/>
                <a:cs typeface="Times New Roman" pitchFamily="18" charset="0"/>
              </a:rPr>
              <a:t>2) 8,234+6</a:t>
            </a:r>
            <a:r>
              <a:rPr lang="uk-UA" altLang="uk-UA" sz="3200">
                <a:latin typeface="Times New Roman" pitchFamily="18" charset="0"/>
                <a:cs typeface="Times New Roman" pitchFamily="18" charset="0"/>
                <a:sym typeface="Symbol" pitchFamily="18" charset="2"/>
              </a:rPr>
              <a:t></a:t>
            </a:r>
            <a:r>
              <a:rPr lang="uk-UA" altLang="uk-UA" sz="3200">
                <a:latin typeface="Times New Roman" pitchFamily="18" charset="0"/>
                <a:cs typeface="Times New Roman" pitchFamily="18" charset="0"/>
              </a:rPr>
              <a:t>7,54</a:t>
            </a:r>
          </a:p>
        </p:txBody>
      </p:sp>
      <p:sp>
        <p:nvSpPr>
          <p:cNvPr id="6" name="Прямоугольник 5"/>
          <p:cNvSpPr/>
          <p:nvPr/>
        </p:nvSpPr>
        <p:spPr>
          <a:xfrm>
            <a:off x="785813" y="3357563"/>
            <a:ext cx="7572375" cy="1857375"/>
          </a:xfrm>
          <a:prstGeom prst="rect">
            <a:avLst/>
          </a:prstGeom>
          <a:solidFill>
            <a:schemeClr val="accent1">
              <a:lumMod val="20000"/>
              <a:lumOff val="80000"/>
            </a:schemeClr>
          </a:solidFill>
          <a:effectLst>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uk-UA" altLang="uk-UA" sz="4000" b="1" smtClean="0"/>
              <a:t>8.234+6</a:t>
            </a:r>
            <a:r>
              <a:rPr lang="uk-UA" altLang="uk-UA" sz="4000" b="1" smtClean="0">
                <a:sym typeface="Symbol" pitchFamily="18" charset="2"/>
              </a:rPr>
              <a:t>*</a:t>
            </a:r>
            <a:r>
              <a:rPr lang="uk-UA" altLang="uk-UA" sz="4000" b="1" smtClean="0"/>
              <a:t>7.54</a:t>
            </a:r>
          </a:p>
          <a:p>
            <a:pPr algn="ctr" eaLnBrk="1" hangingPunct="1">
              <a:defRPr/>
            </a:pPr>
            <a:endParaRPr lang="ru-RU" altLang="uk-UA" sz="4000" b="1" smtClean="0">
              <a:solidFill>
                <a:srgbClr val="000000"/>
              </a:solidFill>
              <a:latin typeface="Century Schoolbook"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357188"/>
            <a:ext cx="7467600" cy="631825"/>
          </a:xfrm>
        </p:spPr>
        <p:txBody>
          <a:bodyPr/>
          <a:lstStyle/>
          <a:p>
            <a:pP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Навчально-тренувальні завдання</a:t>
            </a:r>
            <a:endParaRPr lang="uk-UA" b="1" i="1" dirty="0">
              <a:solidFill>
                <a:schemeClr val="accent1">
                  <a:lumMod val="75000"/>
                </a:schemeClr>
              </a:solidFill>
              <a:latin typeface="Times New Roman" pitchFamily="18" charset="0"/>
              <a:cs typeface="Times New Roman" pitchFamily="18" charset="0"/>
            </a:endParaRPr>
          </a:p>
        </p:txBody>
      </p:sp>
      <p:sp>
        <p:nvSpPr>
          <p:cNvPr id="33795" name="TextBox 2"/>
          <p:cNvSpPr txBox="1">
            <a:spLocks noChangeArrowheads="1"/>
          </p:cNvSpPr>
          <p:nvPr/>
        </p:nvSpPr>
        <p:spPr bwMode="auto">
          <a:xfrm>
            <a:off x="357188" y="1214438"/>
            <a:ext cx="8001000" cy="523875"/>
          </a:xfrm>
          <a:prstGeom prst="rect">
            <a:avLst/>
          </a:prstGeom>
          <a:noFill/>
          <a:ln w="9525">
            <a:noFill/>
            <a:miter lim="800000"/>
            <a:headEnd/>
            <a:tailEnd/>
          </a:ln>
        </p:spPr>
        <p:txBody>
          <a:bodyPr>
            <a:spAutoFit/>
          </a:bodyPr>
          <a:lstStyle/>
          <a:p>
            <a:pPr algn="just"/>
            <a:r>
              <a:rPr lang="uk-UA" altLang="uk-UA" sz="2800">
                <a:latin typeface="Times New Roman" pitchFamily="18" charset="0"/>
                <a:cs typeface="Times New Roman" pitchFamily="18" charset="0"/>
              </a:rPr>
              <a:t>Запишіть вираз за правилами мови </a:t>
            </a:r>
            <a:r>
              <a:rPr lang="uk-UA" altLang="uk-UA" sz="2800" i="1">
                <a:latin typeface="Times New Roman" pitchFamily="18" charset="0"/>
                <a:cs typeface="Times New Roman" pitchFamily="18" charset="0"/>
              </a:rPr>
              <a:t>Паскаль</a:t>
            </a:r>
          </a:p>
        </p:txBody>
      </p:sp>
      <p:sp>
        <p:nvSpPr>
          <p:cNvPr id="6" name="Прямоугольник 5"/>
          <p:cNvSpPr/>
          <p:nvPr/>
        </p:nvSpPr>
        <p:spPr>
          <a:xfrm>
            <a:off x="785813" y="3357563"/>
            <a:ext cx="7572375" cy="1857375"/>
          </a:xfrm>
          <a:prstGeom prst="rect">
            <a:avLst/>
          </a:prstGeom>
          <a:solidFill>
            <a:schemeClr val="accent1">
              <a:lumMod val="20000"/>
              <a:lumOff val="80000"/>
            </a:schemeClr>
          </a:solidFill>
          <a:effectLst>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uk-UA" altLang="uk-UA" sz="4000" b="1" smtClean="0">
                <a:solidFill>
                  <a:srgbClr val="000000"/>
                </a:solidFill>
              </a:rPr>
              <a:t>1/5+1/7</a:t>
            </a:r>
            <a:endParaRPr lang="ru-RU" altLang="uk-UA" sz="4000" b="1" smtClean="0">
              <a:solidFill>
                <a:srgbClr val="000000"/>
              </a:solidFill>
            </a:endParaRPr>
          </a:p>
        </p:txBody>
      </p:sp>
      <p:sp>
        <p:nvSpPr>
          <p:cNvPr id="33797"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ltLang="uk-UA"/>
          </a:p>
        </p:txBody>
      </p:sp>
      <p:graphicFrame>
        <p:nvGraphicFramePr>
          <p:cNvPr id="33798" name="Object 1"/>
          <p:cNvGraphicFramePr>
            <a:graphicFrameLocks noChangeAspect="1"/>
          </p:cNvGraphicFramePr>
          <p:nvPr/>
        </p:nvGraphicFramePr>
        <p:xfrm>
          <a:off x="1571625" y="1928813"/>
          <a:ext cx="1071563" cy="955675"/>
        </p:xfrm>
        <a:graphic>
          <a:graphicData uri="http://schemas.openxmlformats.org/presentationml/2006/ole">
            <p:oleObj spid="_x0000_s33798" r:id="rId3" imgW="380835" imgH="393529" progId="Equation.DSMT4">
              <p:embed/>
            </p:oleObj>
          </a:graphicData>
        </a:graphic>
      </p:graphicFrame>
      <p:sp>
        <p:nvSpPr>
          <p:cNvPr id="33799" name="TextBox 7"/>
          <p:cNvSpPr txBox="1">
            <a:spLocks noChangeArrowheads="1"/>
          </p:cNvSpPr>
          <p:nvPr/>
        </p:nvSpPr>
        <p:spPr bwMode="auto">
          <a:xfrm>
            <a:off x="1000125" y="2214563"/>
            <a:ext cx="500063" cy="461962"/>
          </a:xfrm>
          <a:prstGeom prst="rect">
            <a:avLst/>
          </a:prstGeom>
          <a:noFill/>
          <a:ln w="9525">
            <a:noFill/>
            <a:miter lim="800000"/>
            <a:headEnd/>
            <a:tailEnd/>
          </a:ln>
        </p:spPr>
        <p:txBody>
          <a:bodyPr>
            <a:spAutoFit/>
          </a:bodyPr>
          <a:lstStyle/>
          <a:p>
            <a:r>
              <a:rPr lang="uk-UA" altLang="uk-UA" sz="2400">
                <a:latin typeface="Times New Roman" pitchFamily="18" charset="0"/>
                <a:cs typeface="Times New Roman" pitchFamily="18" charset="0"/>
              </a:rPr>
              <a:t>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357188"/>
            <a:ext cx="7467600" cy="631825"/>
          </a:xfrm>
        </p:spPr>
        <p:txBody>
          <a:bodyPr/>
          <a:lstStyle/>
          <a:p>
            <a:pP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Навчально-тренувальні завдання</a:t>
            </a:r>
            <a:endParaRPr lang="uk-UA" b="1" i="1" dirty="0">
              <a:solidFill>
                <a:schemeClr val="accent1">
                  <a:lumMod val="75000"/>
                </a:schemeClr>
              </a:solidFill>
              <a:latin typeface="Times New Roman" pitchFamily="18" charset="0"/>
              <a:cs typeface="Times New Roman" pitchFamily="18" charset="0"/>
            </a:endParaRPr>
          </a:p>
        </p:txBody>
      </p:sp>
      <p:sp>
        <p:nvSpPr>
          <p:cNvPr id="34819" name="TextBox 2"/>
          <p:cNvSpPr txBox="1">
            <a:spLocks noChangeArrowheads="1"/>
          </p:cNvSpPr>
          <p:nvPr/>
        </p:nvSpPr>
        <p:spPr bwMode="auto">
          <a:xfrm>
            <a:off x="357188" y="1214438"/>
            <a:ext cx="8001000" cy="523875"/>
          </a:xfrm>
          <a:prstGeom prst="rect">
            <a:avLst/>
          </a:prstGeom>
          <a:noFill/>
          <a:ln w="9525">
            <a:noFill/>
            <a:miter lim="800000"/>
            <a:headEnd/>
            <a:tailEnd/>
          </a:ln>
        </p:spPr>
        <p:txBody>
          <a:bodyPr>
            <a:spAutoFit/>
          </a:bodyPr>
          <a:lstStyle/>
          <a:p>
            <a:pPr algn="just"/>
            <a:r>
              <a:rPr lang="uk-UA" altLang="uk-UA" sz="2800">
                <a:latin typeface="Times New Roman" pitchFamily="18" charset="0"/>
                <a:cs typeface="Times New Roman" pitchFamily="18" charset="0"/>
              </a:rPr>
              <a:t>Запишіть вираз за правилами мови </a:t>
            </a:r>
            <a:r>
              <a:rPr lang="uk-UA" altLang="uk-UA" sz="2800" i="1">
                <a:latin typeface="Times New Roman" pitchFamily="18" charset="0"/>
                <a:cs typeface="Times New Roman" pitchFamily="18" charset="0"/>
              </a:rPr>
              <a:t>Паскаль</a:t>
            </a:r>
          </a:p>
        </p:txBody>
      </p:sp>
      <p:sp>
        <p:nvSpPr>
          <p:cNvPr id="34820" name="TextBox 3"/>
          <p:cNvSpPr txBox="1">
            <a:spLocks noChangeArrowheads="1"/>
          </p:cNvSpPr>
          <p:nvPr/>
        </p:nvSpPr>
        <p:spPr bwMode="auto">
          <a:xfrm>
            <a:off x="571500" y="1857375"/>
            <a:ext cx="8072438" cy="579438"/>
          </a:xfrm>
          <a:prstGeom prst="rect">
            <a:avLst/>
          </a:prstGeom>
          <a:noFill/>
          <a:ln w="9525">
            <a:noFill/>
            <a:miter lim="800000"/>
            <a:headEnd/>
            <a:tailEnd/>
          </a:ln>
        </p:spPr>
        <p:txBody>
          <a:bodyPr>
            <a:spAutoFit/>
          </a:bodyPr>
          <a:lstStyle/>
          <a:p>
            <a:r>
              <a:rPr lang="uk-UA" altLang="uk-UA" sz="3200">
                <a:latin typeface="Times New Roman" pitchFamily="18" charset="0"/>
                <a:cs typeface="Times New Roman" pitchFamily="18" charset="0"/>
              </a:rPr>
              <a:t>4) 14,37-5,25:3+12,2</a:t>
            </a:r>
            <a:r>
              <a:rPr lang="uk-UA" altLang="uk-UA" sz="3200">
                <a:latin typeface="Times New Roman" pitchFamily="18" charset="0"/>
                <a:cs typeface="Times New Roman" pitchFamily="18" charset="0"/>
                <a:sym typeface="Symbol" pitchFamily="18" charset="2"/>
              </a:rPr>
              <a:t></a:t>
            </a:r>
            <a:r>
              <a:rPr lang="uk-UA" altLang="uk-UA" sz="3200">
                <a:latin typeface="Times New Roman" pitchFamily="18" charset="0"/>
                <a:cs typeface="Times New Roman" pitchFamily="18" charset="0"/>
              </a:rPr>
              <a:t>(13,4-18,978)</a:t>
            </a:r>
          </a:p>
        </p:txBody>
      </p:sp>
      <p:sp>
        <p:nvSpPr>
          <p:cNvPr id="7" name="Прямоугольник 6"/>
          <p:cNvSpPr/>
          <p:nvPr/>
        </p:nvSpPr>
        <p:spPr>
          <a:xfrm>
            <a:off x="357188" y="3357563"/>
            <a:ext cx="8001000" cy="2571750"/>
          </a:xfrm>
          <a:prstGeom prst="rect">
            <a:avLst/>
          </a:prstGeom>
          <a:solidFill>
            <a:schemeClr val="accent1">
              <a:lumMod val="20000"/>
              <a:lumOff val="80000"/>
            </a:schemeClr>
          </a:solidFill>
          <a:effectLst>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uk-UA" altLang="uk-UA" sz="4000" b="1" smtClean="0"/>
              <a:t>14.37-5.25/3+12.2</a:t>
            </a:r>
            <a:r>
              <a:rPr lang="uk-UA" altLang="uk-UA" sz="4000" b="1" smtClean="0">
                <a:sym typeface="Symbol" pitchFamily="18" charset="2"/>
              </a:rPr>
              <a:t>*</a:t>
            </a:r>
            <a:r>
              <a:rPr lang="uk-UA" altLang="uk-UA" sz="4000" b="1" smtClean="0"/>
              <a:t>(13.4-18.978)</a:t>
            </a:r>
          </a:p>
          <a:p>
            <a:pPr algn="ctr" eaLnBrk="1" hangingPunct="1">
              <a:defRPr/>
            </a:pPr>
            <a:endParaRPr lang="ru-RU" altLang="uk-UA" sz="4000" b="1" smtClean="0">
              <a:solidFill>
                <a:srgbClr val="000000"/>
              </a:solidFill>
              <a:latin typeface="Century Schoolbook"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357188"/>
            <a:ext cx="7467600" cy="631825"/>
          </a:xfrm>
        </p:spPr>
        <p:txBody>
          <a:bodyPr/>
          <a:lstStyle/>
          <a:p>
            <a:pP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Навчально-тренувальні завдання</a:t>
            </a:r>
            <a:endParaRPr lang="uk-UA" b="1" i="1" dirty="0">
              <a:solidFill>
                <a:schemeClr val="accent1">
                  <a:lumMod val="75000"/>
                </a:schemeClr>
              </a:solidFill>
              <a:latin typeface="Times New Roman" pitchFamily="18" charset="0"/>
              <a:cs typeface="Times New Roman" pitchFamily="18" charset="0"/>
            </a:endParaRPr>
          </a:p>
        </p:txBody>
      </p:sp>
      <p:sp>
        <p:nvSpPr>
          <p:cNvPr id="35843" name="TextBox 2"/>
          <p:cNvSpPr txBox="1">
            <a:spLocks noChangeArrowheads="1"/>
          </p:cNvSpPr>
          <p:nvPr/>
        </p:nvSpPr>
        <p:spPr bwMode="auto">
          <a:xfrm>
            <a:off x="357188" y="1214438"/>
            <a:ext cx="8001000" cy="523875"/>
          </a:xfrm>
          <a:prstGeom prst="rect">
            <a:avLst/>
          </a:prstGeom>
          <a:noFill/>
          <a:ln w="9525">
            <a:noFill/>
            <a:miter lim="800000"/>
            <a:headEnd/>
            <a:tailEnd/>
          </a:ln>
        </p:spPr>
        <p:txBody>
          <a:bodyPr>
            <a:spAutoFit/>
          </a:bodyPr>
          <a:lstStyle/>
          <a:p>
            <a:pPr algn="just"/>
            <a:r>
              <a:rPr lang="uk-UA" altLang="uk-UA" sz="2800">
                <a:latin typeface="Times New Roman" pitchFamily="18" charset="0"/>
                <a:cs typeface="Times New Roman" pitchFamily="18" charset="0"/>
              </a:rPr>
              <a:t>Запишіть вираз за правилами мови </a:t>
            </a:r>
            <a:r>
              <a:rPr lang="uk-UA" altLang="uk-UA" sz="2800" i="1">
                <a:latin typeface="Times New Roman" pitchFamily="18" charset="0"/>
                <a:cs typeface="Times New Roman" pitchFamily="18" charset="0"/>
              </a:rPr>
              <a:t>Паскаль</a:t>
            </a:r>
          </a:p>
        </p:txBody>
      </p:sp>
      <p:sp>
        <p:nvSpPr>
          <p:cNvPr id="35844" name="TextBox 3"/>
          <p:cNvSpPr txBox="1">
            <a:spLocks noChangeArrowheads="1"/>
          </p:cNvSpPr>
          <p:nvPr/>
        </p:nvSpPr>
        <p:spPr bwMode="auto">
          <a:xfrm>
            <a:off x="571500" y="1857375"/>
            <a:ext cx="785813" cy="579438"/>
          </a:xfrm>
          <a:prstGeom prst="rect">
            <a:avLst/>
          </a:prstGeom>
          <a:noFill/>
          <a:ln w="9525">
            <a:noFill/>
            <a:miter lim="800000"/>
            <a:headEnd/>
            <a:tailEnd/>
          </a:ln>
        </p:spPr>
        <p:txBody>
          <a:bodyPr>
            <a:spAutoFit/>
          </a:bodyPr>
          <a:lstStyle/>
          <a:p>
            <a:r>
              <a:rPr lang="uk-UA" altLang="uk-UA" sz="3200">
                <a:latin typeface="Times New Roman" pitchFamily="18" charset="0"/>
                <a:cs typeface="Times New Roman" pitchFamily="18" charset="0"/>
              </a:rPr>
              <a:t>5)</a:t>
            </a:r>
          </a:p>
        </p:txBody>
      </p:sp>
      <p:sp>
        <p:nvSpPr>
          <p:cNvPr id="35845"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ltLang="uk-UA"/>
          </a:p>
        </p:txBody>
      </p:sp>
      <p:graphicFrame>
        <p:nvGraphicFramePr>
          <p:cNvPr id="35846" name="Object 1"/>
          <p:cNvGraphicFramePr>
            <a:graphicFrameLocks noChangeAspect="1"/>
          </p:cNvGraphicFramePr>
          <p:nvPr/>
        </p:nvGraphicFramePr>
        <p:xfrm>
          <a:off x="1357313" y="1857375"/>
          <a:ext cx="1928812" cy="1074738"/>
        </p:xfrm>
        <a:graphic>
          <a:graphicData uri="http://schemas.openxmlformats.org/presentationml/2006/ole">
            <p:oleObj spid="_x0000_s35846" r:id="rId3" imgW="749300" imgH="419100" progId="Equation.DSMT4">
              <p:embed/>
            </p:oleObj>
          </a:graphicData>
        </a:graphic>
      </p:graphicFrame>
      <p:sp>
        <p:nvSpPr>
          <p:cNvPr id="8" name="Прямоугольник 7"/>
          <p:cNvSpPr/>
          <p:nvPr/>
        </p:nvSpPr>
        <p:spPr>
          <a:xfrm>
            <a:off x="357188" y="3357563"/>
            <a:ext cx="8001000" cy="2571750"/>
          </a:xfrm>
          <a:prstGeom prst="rect">
            <a:avLst/>
          </a:prstGeom>
          <a:solidFill>
            <a:schemeClr val="accent1">
              <a:lumMod val="20000"/>
              <a:lumOff val="80000"/>
            </a:schemeClr>
          </a:solidFill>
          <a:effectLst>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uk-UA" altLang="uk-UA" sz="4000" b="1" smtClean="0">
                <a:solidFill>
                  <a:srgbClr val="000000"/>
                </a:solidFill>
              </a:rPr>
              <a:t>(2+3.5*4.8)/(4/3-5.21)</a:t>
            </a:r>
            <a:endParaRPr lang="ru-RU" altLang="uk-UA" sz="4000" b="1" smtClean="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357188"/>
            <a:ext cx="7467600" cy="631825"/>
          </a:xfrm>
        </p:spPr>
        <p:txBody>
          <a:bodyPr/>
          <a:lstStyle/>
          <a:p>
            <a:pP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Навчально-тренувальні завдання</a:t>
            </a:r>
            <a:endParaRPr lang="uk-UA" b="1" i="1" dirty="0">
              <a:solidFill>
                <a:schemeClr val="accent1">
                  <a:lumMod val="75000"/>
                </a:schemeClr>
              </a:solidFill>
              <a:latin typeface="Times New Roman" pitchFamily="18" charset="0"/>
              <a:cs typeface="Times New Roman" pitchFamily="18" charset="0"/>
            </a:endParaRPr>
          </a:p>
        </p:txBody>
      </p:sp>
      <p:sp>
        <p:nvSpPr>
          <p:cNvPr id="36867" name="TextBox 2"/>
          <p:cNvSpPr txBox="1">
            <a:spLocks noChangeArrowheads="1"/>
          </p:cNvSpPr>
          <p:nvPr/>
        </p:nvSpPr>
        <p:spPr bwMode="auto">
          <a:xfrm>
            <a:off x="357188" y="1214438"/>
            <a:ext cx="8001000" cy="523875"/>
          </a:xfrm>
          <a:prstGeom prst="rect">
            <a:avLst/>
          </a:prstGeom>
          <a:noFill/>
          <a:ln w="9525">
            <a:noFill/>
            <a:miter lim="800000"/>
            <a:headEnd/>
            <a:tailEnd/>
          </a:ln>
        </p:spPr>
        <p:txBody>
          <a:bodyPr>
            <a:spAutoFit/>
          </a:bodyPr>
          <a:lstStyle/>
          <a:p>
            <a:pPr algn="just"/>
            <a:r>
              <a:rPr lang="uk-UA" altLang="uk-UA" sz="2800">
                <a:latin typeface="Times New Roman" pitchFamily="18" charset="0"/>
                <a:cs typeface="Times New Roman" pitchFamily="18" charset="0"/>
              </a:rPr>
              <a:t>Запишіть вираз за правилами мови </a:t>
            </a:r>
            <a:r>
              <a:rPr lang="uk-UA" altLang="uk-UA" sz="2800" i="1">
                <a:latin typeface="Times New Roman" pitchFamily="18" charset="0"/>
                <a:cs typeface="Times New Roman" pitchFamily="18" charset="0"/>
              </a:rPr>
              <a:t>Паскаль</a:t>
            </a:r>
          </a:p>
        </p:txBody>
      </p:sp>
      <p:sp>
        <p:nvSpPr>
          <p:cNvPr id="36868" name="TextBox 3"/>
          <p:cNvSpPr txBox="1">
            <a:spLocks noChangeArrowheads="1"/>
          </p:cNvSpPr>
          <p:nvPr/>
        </p:nvSpPr>
        <p:spPr bwMode="auto">
          <a:xfrm>
            <a:off x="571500" y="1857375"/>
            <a:ext cx="1214438" cy="579438"/>
          </a:xfrm>
          <a:prstGeom prst="rect">
            <a:avLst/>
          </a:prstGeom>
          <a:noFill/>
          <a:ln w="9525">
            <a:noFill/>
            <a:miter lim="800000"/>
            <a:headEnd/>
            <a:tailEnd/>
          </a:ln>
        </p:spPr>
        <p:txBody>
          <a:bodyPr>
            <a:spAutoFit/>
          </a:bodyPr>
          <a:lstStyle/>
          <a:p>
            <a:r>
              <a:rPr lang="uk-UA" altLang="uk-UA" sz="3200">
                <a:latin typeface="Times New Roman" pitchFamily="18" charset="0"/>
                <a:cs typeface="Times New Roman" pitchFamily="18" charset="0"/>
              </a:rPr>
              <a:t>6) </a:t>
            </a:r>
          </a:p>
        </p:txBody>
      </p:sp>
      <p:sp>
        <p:nvSpPr>
          <p:cNvPr id="6" name="Прямоугольник 5"/>
          <p:cNvSpPr/>
          <p:nvPr/>
        </p:nvSpPr>
        <p:spPr>
          <a:xfrm>
            <a:off x="357188" y="3357563"/>
            <a:ext cx="8318500" cy="2571750"/>
          </a:xfrm>
          <a:prstGeom prst="rect">
            <a:avLst/>
          </a:prstGeom>
          <a:solidFill>
            <a:schemeClr val="accent1">
              <a:lumMod val="20000"/>
              <a:lumOff val="80000"/>
            </a:schemeClr>
          </a:solidFill>
          <a:effectLst>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uk-UA" altLang="uk-UA" sz="4000" b="1" smtClean="0">
                <a:solidFill>
                  <a:srgbClr val="000000"/>
                </a:solidFill>
              </a:rPr>
              <a:t>(3.14+2.76/2.12-5.9)/</a:t>
            </a:r>
          </a:p>
          <a:p>
            <a:pPr eaLnBrk="1" hangingPunct="1">
              <a:defRPr/>
            </a:pPr>
            <a:r>
              <a:rPr lang="uk-UA" altLang="uk-UA" sz="4000" b="1" smtClean="0">
                <a:solidFill>
                  <a:srgbClr val="000000"/>
                </a:solidFill>
              </a:rPr>
              <a:t> (76.45*4.89/2+3.6)</a:t>
            </a:r>
            <a:endParaRPr lang="ru-RU" altLang="uk-UA" sz="4000" b="1" smtClean="0">
              <a:solidFill>
                <a:srgbClr val="000000"/>
              </a:solidFill>
            </a:endParaRPr>
          </a:p>
        </p:txBody>
      </p:sp>
      <p:sp>
        <p:nvSpPr>
          <p:cNvPr id="36870"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ltLang="uk-UA"/>
          </a:p>
        </p:txBody>
      </p:sp>
      <p:graphicFrame>
        <p:nvGraphicFramePr>
          <p:cNvPr id="36871" name="Object 1"/>
          <p:cNvGraphicFramePr>
            <a:graphicFrameLocks noChangeAspect="1"/>
          </p:cNvGraphicFramePr>
          <p:nvPr/>
        </p:nvGraphicFramePr>
        <p:xfrm>
          <a:off x="1643063" y="1857375"/>
          <a:ext cx="4113212" cy="1214438"/>
        </p:xfrm>
        <a:graphic>
          <a:graphicData uri="http://schemas.openxmlformats.org/presentationml/2006/ole">
            <p:oleObj spid="_x0000_s36871" r:id="rId3" imgW="1422400" imgH="4191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357188"/>
            <a:ext cx="7467600" cy="631825"/>
          </a:xfrm>
        </p:spPr>
        <p:txBody>
          <a:bodyPr/>
          <a:lstStyle/>
          <a:p>
            <a:pP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Навчально-тренувальні завдання</a:t>
            </a:r>
            <a:endParaRPr lang="uk-UA" b="1" i="1" dirty="0">
              <a:solidFill>
                <a:schemeClr val="accent1">
                  <a:lumMod val="75000"/>
                </a:schemeClr>
              </a:solidFill>
              <a:latin typeface="Times New Roman" pitchFamily="18" charset="0"/>
              <a:cs typeface="Times New Roman" pitchFamily="18" charset="0"/>
            </a:endParaRPr>
          </a:p>
        </p:txBody>
      </p:sp>
      <p:sp>
        <p:nvSpPr>
          <p:cNvPr id="37891" name="TextBox 2"/>
          <p:cNvSpPr txBox="1">
            <a:spLocks noChangeArrowheads="1"/>
          </p:cNvSpPr>
          <p:nvPr/>
        </p:nvSpPr>
        <p:spPr bwMode="auto">
          <a:xfrm>
            <a:off x="357188" y="1214438"/>
            <a:ext cx="8001000" cy="954087"/>
          </a:xfrm>
          <a:prstGeom prst="rect">
            <a:avLst/>
          </a:prstGeom>
          <a:noFill/>
          <a:ln w="9525">
            <a:noFill/>
            <a:miter lim="800000"/>
            <a:headEnd/>
            <a:tailEnd/>
          </a:ln>
        </p:spPr>
        <p:txBody>
          <a:bodyPr>
            <a:spAutoFit/>
          </a:bodyPr>
          <a:lstStyle/>
          <a:p>
            <a:pPr algn="just"/>
            <a:r>
              <a:rPr lang="uk-UA" altLang="uk-UA" sz="2800">
                <a:latin typeface="Times New Roman" pitchFamily="18" charset="0"/>
                <a:cs typeface="Times New Roman" pitchFamily="18" charset="0"/>
              </a:rPr>
              <a:t>Що буде виведено на екран при виконанні оператора?</a:t>
            </a:r>
            <a:endParaRPr lang="uk-UA" altLang="uk-UA" sz="2800" i="1">
              <a:latin typeface="Times New Roman" pitchFamily="18" charset="0"/>
              <a:cs typeface="Times New Roman" pitchFamily="18" charset="0"/>
            </a:endParaRPr>
          </a:p>
        </p:txBody>
      </p:sp>
      <p:sp>
        <p:nvSpPr>
          <p:cNvPr id="37892" name="TextBox 3"/>
          <p:cNvSpPr txBox="1">
            <a:spLocks noChangeArrowheads="1"/>
          </p:cNvSpPr>
          <p:nvPr/>
        </p:nvSpPr>
        <p:spPr bwMode="auto">
          <a:xfrm>
            <a:off x="642938" y="2286000"/>
            <a:ext cx="4572000" cy="584200"/>
          </a:xfrm>
          <a:prstGeom prst="rect">
            <a:avLst/>
          </a:prstGeom>
          <a:noFill/>
          <a:ln w="9525">
            <a:noFill/>
            <a:miter lim="800000"/>
            <a:headEnd/>
            <a:tailEnd/>
          </a:ln>
        </p:spPr>
        <p:txBody>
          <a:bodyPr>
            <a:spAutoFit/>
          </a:bodyPr>
          <a:lstStyle/>
          <a:p>
            <a:r>
              <a:rPr lang="uk-UA" altLang="uk-UA" sz="3200">
                <a:latin typeface="Times New Roman" pitchFamily="18" charset="0"/>
                <a:cs typeface="Times New Roman" pitchFamily="18" charset="0"/>
              </a:rPr>
              <a:t>1) </a:t>
            </a:r>
            <a:r>
              <a:rPr lang="en-US" altLang="uk-UA" sz="3200" i="1">
                <a:latin typeface="Times New Roman" pitchFamily="18" charset="0"/>
                <a:cs typeface="Times New Roman" pitchFamily="18" charset="0"/>
              </a:rPr>
              <a:t>write</a:t>
            </a:r>
            <a:r>
              <a:rPr lang="en-US" altLang="uk-UA" sz="3200">
                <a:latin typeface="Times New Roman" pitchFamily="18" charset="0"/>
                <a:cs typeface="Times New Roman" pitchFamily="18" charset="0"/>
              </a:rPr>
              <a:t> (178.32:6:1);</a:t>
            </a:r>
            <a:endParaRPr lang="uk-UA" altLang="uk-UA" sz="3200">
              <a:latin typeface="Times New Roman" pitchFamily="18" charset="0"/>
              <a:cs typeface="Times New Roman" pitchFamily="18" charset="0"/>
            </a:endParaRPr>
          </a:p>
        </p:txBody>
      </p:sp>
      <p:sp>
        <p:nvSpPr>
          <p:cNvPr id="6" name="Прямоугольник 5"/>
          <p:cNvSpPr/>
          <p:nvPr/>
        </p:nvSpPr>
        <p:spPr>
          <a:xfrm>
            <a:off x="785813" y="3357563"/>
            <a:ext cx="7572375" cy="2000250"/>
          </a:xfrm>
          <a:prstGeom prst="rect">
            <a:avLst/>
          </a:prstGeom>
          <a:solidFill>
            <a:schemeClr val="accent1">
              <a:lumMod val="20000"/>
              <a:lumOff val="80000"/>
            </a:schemeClr>
          </a:solidFill>
          <a:effectLst>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ru-RU" altLang="uk-UA" sz="4000" b="1" smtClean="0">
              <a:solidFill>
                <a:srgbClr val="000000"/>
              </a:solidFill>
            </a:endParaRPr>
          </a:p>
        </p:txBody>
      </p:sp>
      <p:sp>
        <p:nvSpPr>
          <p:cNvPr id="37894"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ltLang="uk-U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Grp="1" noChangeArrowheads="1"/>
          </p:cNvSpPr>
          <p:nvPr>
            <p:ph type="title"/>
          </p:nvPr>
        </p:nvSpPr>
        <p:spPr/>
        <p:txBody>
          <a:bodyPr>
            <a:normAutofit fontScale="90000"/>
          </a:bodyPr>
          <a:lstStyle/>
          <a:p>
            <a:pPr eaLnBrk="1" fontAlgn="auto" hangingPunct="1">
              <a:spcAft>
                <a:spcPts val="0"/>
              </a:spcAft>
              <a:defRPr/>
            </a:pPr>
            <a:r>
              <a:rPr lang="uk-UA" sz="4000" b="1" i="1" dirty="0">
                <a:solidFill>
                  <a:schemeClr val="accent1">
                    <a:lumMod val="75000"/>
                  </a:schemeClr>
                </a:solidFill>
                <a:latin typeface="Times New Roman" pitchFamily="18" charset="0"/>
              </a:rPr>
              <a:t>Створення мови програмування Паскаль</a:t>
            </a:r>
          </a:p>
        </p:txBody>
      </p:sp>
      <p:sp>
        <p:nvSpPr>
          <p:cNvPr id="11267" name="TextBox 6"/>
          <p:cNvSpPr txBox="1">
            <a:spLocks noChangeArrowheads="1"/>
          </p:cNvSpPr>
          <p:nvPr/>
        </p:nvSpPr>
        <p:spPr bwMode="auto">
          <a:xfrm>
            <a:off x="214313" y="1643063"/>
            <a:ext cx="4214812" cy="4524375"/>
          </a:xfrm>
          <a:prstGeom prst="rect">
            <a:avLst/>
          </a:prstGeom>
          <a:noFill/>
          <a:ln w="9525">
            <a:noFill/>
            <a:miter lim="800000"/>
            <a:headEnd/>
            <a:tailEnd/>
          </a:ln>
        </p:spPr>
        <p:txBody>
          <a:bodyPr>
            <a:spAutoFit/>
          </a:bodyPr>
          <a:lstStyle/>
          <a:p>
            <a:pPr algn="just"/>
            <a:r>
              <a:rPr lang="uk-UA" altLang="uk-UA" sz="2400">
                <a:latin typeface="Times New Roman" pitchFamily="18" charset="0"/>
                <a:cs typeface="Times New Roman" pitchFamily="18" charset="0"/>
              </a:rPr>
              <a:t>Мову програмування </a:t>
            </a:r>
            <a:r>
              <a:rPr lang="uk-UA" altLang="uk-UA" sz="2400" i="1">
                <a:latin typeface="Times New Roman" pitchFamily="18" charset="0"/>
                <a:cs typeface="Times New Roman" pitchFamily="18" charset="0"/>
              </a:rPr>
              <a:t>Паскаль</a:t>
            </a:r>
            <a:r>
              <a:rPr lang="uk-UA" altLang="uk-UA" sz="2400">
                <a:latin typeface="Times New Roman" pitchFamily="18" charset="0"/>
                <a:cs typeface="Times New Roman" pitchFamily="18" charset="0"/>
              </a:rPr>
              <a:t> для навчання студентів основам програмування створив у 1968-1971 р.р. швейцарський учений </a:t>
            </a:r>
            <a:r>
              <a:rPr lang="uk-UA" altLang="uk-UA" sz="2400" b="1" i="1">
                <a:latin typeface="Times New Roman" pitchFamily="18" charset="0"/>
                <a:cs typeface="Times New Roman" pitchFamily="18" charset="0"/>
              </a:rPr>
              <a:t>Ніклаус Вірт</a:t>
            </a:r>
            <a:r>
              <a:rPr lang="uk-UA" altLang="uk-UA" sz="2400">
                <a:latin typeface="Times New Roman" pitchFamily="18" charset="0"/>
                <a:cs typeface="Times New Roman" pitchFamily="18" charset="0"/>
              </a:rPr>
              <a:t> з кафедри інформатики Стенфордського університету. </a:t>
            </a:r>
          </a:p>
          <a:p>
            <a:pPr algn="just"/>
            <a:endParaRPr lang="uk-UA" altLang="uk-UA" sz="2400">
              <a:latin typeface="Times New Roman" pitchFamily="18" charset="0"/>
              <a:cs typeface="Times New Roman" pitchFamily="18" charset="0"/>
            </a:endParaRPr>
          </a:p>
          <a:p>
            <a:pPr algn="just"/>
            <a:r>
              <a:rPr lang="uk-UA" altLang="uk-UA" sz="2400">
                <a:latin typeface="Times New Roman" pitchFamily="18" charset="0"/>
                <a:cs typeface="Times New Roman" pitchFamily="18" charset="0"/>
              </a:rPr>
              <a:t>Таку назву вона отримала на честь відомого французького математика, фізика та філософа </a:t>
            </a:r>
            <a:r>
              <a:rPr lang="uk-UA" altLang="uk-UA" sz="2400" i="1">
                <a:latin typeface="Times New Roman" pitchFamily="18" charset="0"/>
                <a:cs typeface="Times New Roman" pitchFamily="18" charset="0"/>
              </a:rPr>
              <a:t>Блеза Паскаля</a:t>
            </a:r>
            <a:r>
              <a:rPr lang="uk-UA" altLang="uk-UA" sz="2400">
                <a:latin typeface="Times New Roman" pitchFamily="18" charset="0"/>
                <a:cs typeface="Times New Roman" pitchFamily="18" charset="0"/>
              </a:rPr>
              <a:t>.</a:t>
            </a:r>
          </a:p>
        </p:txBody>
      </p:sp>
      <p:pic>
        <p:nvPicPr>
          <p:cNvPr id="11268" name="Клип 9" descr="вирт3.jpg"/>
          <p:cNvPicPr>
            <a:picLocks noGrp="1" noChangeAspect="1"/>
          </p:cNvPicPr>
          <p:nvPr>
            <p:ph type="clipArt" sz="half" idx="2"/>
          </p:nvPr>
        </p:nvPicPr>
        <p:blipFill>
          <a:blip r:embed="rId2" cstate="print"/>
          <a:srcRect/>
          <a:stretch>
            <a:fillRect/>
          </a:stretch>
        </p:blipFill>
        <p:spPr>
          <a:xfrm>
            <a:off x="4572000" y="1928813"/>
            <a:ext cx="4038600" cy="4017962"/>
          </a:xfr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357188"/>
            <a:ext cx="7467600" cy="631825"/>
          </a:xfrm>
        </p:spPr>
        <p:txBody>
          <a:bodyPr/>
          <a:lstStyle/>
          <a:p>
            <a:pP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Навчально-тренувальні завдання</a:t>
            </a:r>
            <a:endParaRPr lang="uk-UA" b="1" i="1" dirty="0">
              <a:solidFill>
                <a:schemeClr val="accent1">
                  <a:lumMod val="75000"/>
                </a:schemeClr>
              </a:solidFill>
              <a:latin typeface="Times New Roman" pitchFamily="18" charset="0"/>
              <a:cs typeface="Times New Roman" pitchFamily="18" charset="0"/>
            </a:endParaRPr>
          </a:p>
        </p:txBody>
      </p:sp>
      <p:sp>
        <p:nvSpPr>
          <p:cNvPr id="38915" name="TextBox 2"/>
          <p:cNvSpPr txBox="1">
            <a:spLocks noChangeArrowheads="1"/>
          </p:cNvSpPr>
          <p:nvPr/>
        </p:nvSpPr>
        <p:spPr bwMode="auto">
          <a:xfrm>
            <a:off x="357188" y="1214438"/>
            <a:ext cx="8001000" cy="954087"/>
          </a:xfrm>
          <a:prstGeom prst="rect">
            <a:avLst/>
          </a:prstGeom>
          <a:noFill/>
          <a:ln w="9525">
            <a:noFill/>
            <a:miter lim="800000"/>
            <a:headEnd/>
            <a:tailEnd/>
          </a:ln>
        </p:spPr>
        <p:txBody>
          <a:bodyPr>
            <a:spAutoFit/>
          </a:bodyPr>
          <a:lstStyle/>
          <a:p>
            <a:pPr algn="just"/>
            <a:r>
              <a:rPr lang="uk-UA" altLang="uk-UA" sz="2800">
                <a:latin typeface="Times New Roman" pitchFamily="18" charset="0"/>
                <a:cs typeface="Times New Roman" pitchFamily="18" charset="0"/>
              </a:rPr>
              <a:t>Що буде виведено на екран при виконанні оператора?</a:t>
            </a:r>
            <a:endParaRPr lang="uk-UA" altLang="uk-UA" sz="2800" i="1">
              <a:latin typeface="Times New Roman" pitchFamily="18" charset="0"/>
              <a:cs typeface="Times New Roman" pitchFamily="18" charset="0"/>
            </a:endParaRPr>
          </a:p>
        </p:txBody>
      </p:sp>
      <p:sp>
        <p:nvSpPr>
          <p:cNvPr id="38916" name="TextBox 3"/>
          <p:cNvSpPr txBox="1">
            <a:spLocks noChangeArrowheads="1"/>
          </p:cNvSpPr>
          <p:nvPr/>
        </p:nvSpPr>
        <p:spPr bwMode="auto">
          <a:xfrm>
            <a:off x="642938" y="2286000"/>
            <a:ext cx="4572000" cy="584200"/>
          </a:xfrm>
          <a:prstGeom prst="rect">
            <a:avLst/>
          </a:prstGeom>
          <a:noFill/>
          <a:ln w="9525">
            <a:noFill/>
            <a:miter lim="800000"/>
            <a:headEnd/>
            <a:tailEnd/>
          </a:ln>
        </p:spPr>
        <p:txBody>
          <a:bodyPr>
            <a:spAutoFit/>
          </a:bodyPr>
          <a:lstStyle/>
          <a:p>
            <a:r>
              <a:rPr lang="uk-UA" altLang="uk-UA" sz="3200">
                <a:latin typeface="Times New Roman" pitchFamily="18" charset="0"/>
                <a:cs typeface="Times New Roman" pitchFamily="18" charset="0"/>
              </a:rPr>
              <a:t>2)</a:t>
            </a:r>
            <a:r>
              <a:rPr lang="en-US" altLang="uk-UA" sz="3200" i="1">
                <a:latin typeface="Times New Roman" pitchFamily="18" charset="0"/>
                <a:cs typeface="Times New Roman" pitchFamily="18" charset="0"/>
              </a:rPr>
              <a:t> write</a:t>
            </a:r>
            <a:r>
              <a:rPr lang="en-US" altLang="uk-UA" sz="3200">
                <a:latin typeface="Times New Roman" pitchFamily="18" charset="0"/>
                <a:cs typeface="Times New Roman" pitchFamily="18" charset="0"/>
              </a:rPr>
              <a:t> (-23.04:8:4);</a:t>
            </a:r>
            <a:endParaRPr lang="uk-UA" altLang="uk-UA" sz="3200">
              <a:latin typeface="Times New Roman" pitchFamily="18" charset="0"/>
              <a:cs typeface="Times New Roman" pitchFamily="18" charset="0"/>
            </a:endParaRPr>
          </a:p>
        </p:txBody>
      </p:sp>
      <p:sp>
        <p:nvSpPr>
          <p:cNvPr id="6" name="Прямоугольник 5"/>
          <p:cNvSpPr/>
          <p:nvPr/>
        </p:nvSpPr>
        <p:spPr>
          <a:xfrm>
            <a:off x="785813" y="3357563"/>
            <a:ext cx="7572375" cy="2000250"/>
          </a:xfrm>
          <a:prstGeom prst="rect">
            <a:avLst/>
          </a:prstGeom>
          <a:solidFill>
            <a:schemeClr val="accent1">
              <a:lumMod val="20000"/>
              <a:lumOff val="80000"/>
            </a:schemeClr>
          </a:solidFill>
          <a:effectLst>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ru-RU" altLang="uk-UA" sz="4000" b="1" smtClean="0">
              <a:solidFill>
                <a:srgbClr val="000000"/>
              </a:solidFill>
            </a:endParaRPr>
          </a:p>
        </p:txBody>
      </p:sp>
      <p:sp>
        <p:nvSpPr>
          <p:cNvPr id="38918"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ltLang="uk-U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357188"/>
            <a:ext cx="7467600" cy="631825"/>
          </a:xfrm>
        </p:spPr>
        <p:txBody>
          <a:bodyPr/>
          <a:lstStyle/>
          <a:p>
            <a:pP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Навчально-тренувальні завдання</a:t>
            </a:r>
            <a:endParaRPr lang="uk-UA" b="1" i="1" dirty="0">
              <a:solidFill>
                <a:schemeClr val="accent1">
                  <a:lumMod val="75000"/>
                </a:schemeClr>
              </a:solidFill>
              <a:latin typeface="Times New Roman" pitchFamily="18" charset="0"/>
              <a:cs typeface="Times New Roman" pitchFamily="18" charset="0"/>
            </a:endParaRPr>
          </a:p>
        </p:txBody>
      </p:sp>
      <p:sp>
        <p:nvSpPr>
          <p:cNvPr id="39939" name="TextBox 2"/>
          <p:cNvSpPr txBox="1">
            <a:spLocks noChangeArrowheads="1"/>
          </p:cNvSpPr>
          <p:nvPr/>
        </p:nvSpPr>
        <p:spPr bwMode="auto">
          <a:xfrm>
            <a:off x="357188" y="1214438"/>
            <a:ext cx="8001000" cy="954087"/>
          </a:xfrm>
          <a:prstGeom prst="rect">
            <a:avLst/>
          </a:prstGeom>
          <a:noFill/>
          <a:ln w="9525">
            <a:noFill/>
            <a:miter lim="800000"/>
            <a:headEnd/>
            <a:tailEnd/>
          </a:ln>
        </p:spPr>
        <p:txBody>
          <a:bodyPr>
            <a:spAutoFit/>
          </a:bodyPr>
          <a:lstStyle/>
          <a:p>
            <a:pPr algn="just"/>
            <a:r>
              <a:rPr lang="uk-UA" altLang="uk-UA" sz="2800">
                <a:latin typeface="Times New Roman" pitchFamily="18" charset="0"/>
                <a:cs typeface="Times New Roman" pitchFamily="18" charset="0"/>
              </a:rPr>
              <a:t>Що буде виведено на екран при виконанні оператора?</a:t>
            </a:r>
            <a:endParaRPr lang="uk-UA" altLang="uk-UA" sz="2800" i="1">
              <a:latin typeface="Times New Roman" pitchFamily="18" charset="0"/>
              <a:cs typeface="Times New Roman" pitchFamily="18" charset="0"/>
            </a:endParaRPr>
          </a:p>
        </p:txBody>
      </p:sp>
      <p:sp>
        <p:nvSpPr>
          <p:cNvPr id="39940" name="TextBox 3"/>
          <p:cNvSpPr txBox="1">
            <a:spLocks noChangeArrowheads="1"/>
          </p:cNvSpPr>
          <p:nvPr/>
        </p:nvSpPr>
        <p:spPr bwMode="auto">
          <a:xfrm>
            <a:off x="642938" y="2286000"/>
            <a:ext cx="6000750" cy="584200"/>
          </a:xfrm>
          <a:prstGeom prst="rect">
            <a:avLst/>
          </a:prstGeom>
          <a:noFill/>
          <a:ln w="9525">
            <a:noFill/>
            <a:miter lim="800000"/>
            <a:headEnd/>
            <a:tailEnd/>
          </a:ln>
        </p:spPr>
        <p:txBody>
          <a:bodyPr>
            <a:spAutoFit/>
          </a:bodyPr>
          <a:lstStyle/>
          <a:p>
            <a:r>
              <a:rPr lang="uk-UA" altLang="uk-UA" sz="3200" i="1">
                <a:latin typeface="Times New Roman" pitchFamily="18" charset="0"/>
                <a:cs typeface="Times New Roman" pitchFamily="18" charset="0"/>
              </a:rPr>
              <a:t>3) </a:t>
            </a:r>
            <a:r>
              <a:rPr lang="en-US" altLang="uk-UA" sz="3200" i="1">
                <a:latin typeface="Times New Roman" pitchFamily="18" charset="0"/>
                <a:cs typeface="Times New Roman" pitchFamily="18" charset="0"/>
              </a:rPr>
              <a:t>write</a:t>
            </a:r>
            <a:r>
              <a:rPr lang="en-US" altLang="uk-UA" sz="3200">
                <a:latin typeface="Times New Roman" pitchFamily="18" charset="0"/>
                <a:cs typeface="Times New Roman" pitchFamily="18" charset="0"/>
              </a:rPr>
              <a:t> (17+4.335:2, ‘13+6.7’);</a:t>
            </a:r>
            <a:endParaRPr lang="uk-UA" altLang="uk-UA" sz="3200">
              <a:latin typeface="Times New Roman" pitchFamily="18" charset="0"/>
              <a:cs typeface="Times New Roman" pitchFamily="18" charset="0"/>
            </a:endParaRPr>
          </a:p>
        </p:txBody>
      </p:sp>
      <p:sp>
        <p:nvSpPr>
          <p:cNvPr id="6" name="Прямоугольник 5"/>
          <p:cNvSpPr/>
          <p:nvPr/>
        </p:nvSpPr>
        <p:spPr>
          <a:xfrm>
            <a:off x="785813" y="3357563"/>
            <a:ext cx="7572375" cy="2000250"/>
          </a:xfrm>
          <a:prstGeom prst="rect">
            <a:avLst/>
          </a:prstGeom>
          <a:solidFill>
            <a:schemeClr val="accent1">
              <a:lumMod val="20000"/>
              <a:lumOff val="80000"/>
            </a:schemeClr>
          </a:solidFill>
          <a:effectLst>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uk-UA" altLang="uk-UA" sz="4000" b="1" smtClean="0">
                <a:solidFill>
                  <a:srgbClr val="000000"/>
                </a:solidFill>
              </a:rPr>
              <a:t>13+6,7</a:t>
            </a:r>
            <a:endParaRPr lang="ru-RU" altLang="uk-UA" sz="4000" b="1" smtClean="0">
              <a:solidFill>
                <a:srgbClr val="000000"/>
              </a:solidFill>
            </a:endParaRPr>
          </a:p>
        </p:txBody>
      </p:sp>
      <p:sp>
        <p:nvSpPr>
          <p:cNvPr id="39942"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ltLang="uk-U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357188"/>
            <a:ext cx="7467600" cy="631825"/>
          </a:xfrm>
        </p:spPr>
        <p:txBody>
          <a:bodyPr/>
          <a:lstStyle/>
          <a:p>
            <a:pP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Навчально-тренувальні завдання</a:t>
            </a:r>
            <a:endParaRPr lang="uk-UA" b="1" i="1" dirty="0">
              <a:solidFill>
                <a:schemeClr val="accent1">
                  <a:lumMod val="75000"/>
                </a:schemeClr>
              </a:solidFill>
              <a:latin typeface="Times New Roman" pitchFamily="18" charset="0"/>
              <a:cs typeface="Times New Roman" pitchFamily="18" charset="0"/>
            </a:endParaRPr>
          </a:p>
        </p:txBody>
      </p:sp>
      <p:sp>
        <p:nvSpPr>
          <p:cNvPr id="40963" name="TextBox 2"/>
          <p:cNvSpPr txBox="1">
            <a:spLocks noChangeArrowheads="1"/>
          </p:cNvSpPr>
          <p:nvPr/>
        </p:nvSpPr>
        <p:spPr bwMode="auto">
          <a:xfrm>
            <a:off x="357188" y="1214438"/>
            <a:ext cx="8001000" cy="954087"/>
          </a:xfrm>
          <a:prstGeom prst="rect">
            <a:avLst/>
          </a:prstGeom>
          <a:noFill/>
          <a:ln w="9525">
            <a:noFill/>
            <a:miter lim="800000"/>
            <a:headEnd/>
            <a:tailEnd/>
          </a:ln>
        </p:spPr>
        <p:txBody>
          <a:bodyPr>
            <a:spAutoFit/>
          </a:bodyPr>
          <a:lstStyle/>
          <a:p>
            <a:pPr algn="just"/>
            <a:r>
              <a:rPr lang="uk-UA" altLang="uk-UA" sz="2800">
                <a:latin typeface="Times New Roman" pitchFamily="18" charset="0"/>
                <a:cs typeface="Times New Roman" pitchFamily="18" charset="0"/>
              </a:rPr>
              <a:t>Що буде виведено на екран при виконанні оператора?</a:t>
            </a:r>
            <a:endParaRPr lang="uk-UA" altLang="uk-UA" sz="2800" i="1">
              <a:latin typeface="Times New Roman" pitchFamily="18" charset="0"/>
              <a:cs typeface="Times New Roman" pitchFamily="18" charset="0"/>
            </a:endParaRPr>
          </a:p>
        </p:txBody>
      </p:sp>
      <p:sp>
        <p:nvSpPr>
          <p:cNvPr id="40964" name="TextBox 3"/>
          <p:cNvSpPr txBox="1">
            <a:spLocks noChangeArrowheads="1"/>
          </p:cNvSpPr>
          <p:nvPr/>
        </p:nvSpPr>
        <p:spPr bwMode="auto">
          <a:xfrm>
            <a:off x="714375" y="2286000"/>
            <a:ext cx="6715125" cy="579438"/>
          </a:xfrm>
          <a:prstGeom prst="rect">
            <a:avLst/>
          </a:prstGeom>
          <a:noFill/>
          <a:ln w="9525">
            <a:noFill/>
            <a:miter lim="800000"/>
            <a:headEnd/>
            <a:tailEnd/>
          </a:ln>
        </p:spPr>
        <p:txBody>
          <a:bodyPr>
            <a:spAutoFit/>
          </a:bodyPr>
          <a:lstStyle/>
          <a:p>
            <a:r>
              <a:rPr lang="uk-UA" altLang="uk-UA" sz="3200">
                <a:latin typeface="Times New Roman" pitchFamily="18" charset="0"/>
                <a:cs typeface="Times New Roman" pitchFamily="18" charset="0"/>
              </a:rPr>
              <a:t>4)</a:t>
            </a:r>
            <a:r>
              <a:rPr lang="en-US" altLang="uk-UA" sz="3200" i="1">
                <a:latin typeface="Times New Roman" pitchFamily="18" charset="0"/>
                <a:cs typeface="Times New Roman" pitchFamily="18" charset="0"/>
              </a:rPr>
              <a:t> write</a:t>
            </a:r>
            <a:r>
              <a:rPr lang="en-US" altLang="uk-UA" sz="3200">
                <a:latin typeface="Times New Roman" pitchFamily="18" charset="0"/>
                <a:cs typeface="Times New Roman" pitchFamily="18" charset="0"/>
              </a:rPr>
              <a:t> (‘0.287+17.5’, 2.9:6:3);</a:t>
            </a:r>
            <a:endParaRPr lang="uk-UA" altLang="uk-UA" sz="3200">
              <a:latin typeface="Times New Roman" pitchFamily="18" charset="0"/>
              <a:cs typeface="Times New Roman" pitchFamily="18" charset="0"/>
            </a:endParaRPr>
          </a:p>
        </p:txBody>
      </p:sp>
      <p:sp>
        <p:nvSpPr>
          <p:cNvPr id="6" name="Прямоугольник 5"/>
          <p:cNvSpPr/>
          <p:nvPr/>
        </p:nvSpPr>
        <p:spPr>
          <a:xfrm>
            <a:off x="785813" y="3357563"/>
            <a:ext cx="7572375" cy="2000250"/>
          </a:xfrm>
          <a:prstGeom prst="rect">
            <a:avLst/>
          </a:prstGeom>
          <a:solidFill>
            <a:schemeClr val="accent1">
              <a:lumMod val="20000"/>
              <a:lumOff val="80000"/>
            </a:schemeClr>
          </a:solidFill>
          <a:effectLst>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uk-UA" sz="4000" b="1" smtClean="0"/>
              <a:t>0.287+17.5</a:t>
            </a:r>
            <a:endParaRPr lang="uk-UA" altLang="uk-UA" sz="4000" b="1" smtClean="0"/>
          </a:p>
        </p:txBody>
      </p:sp>
      <p:sp>
        <p:nvSpPr>
          <p:cNvPr id="40966"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ltLang="uk-U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357188"/>
            <a:ext cx="7467600" cy="631825"/>
          </a:xfrm>
        </p:spPr>
        <p:txBody>
          <a:bodyPr/>
          <a:lstStyle/>
          <a:p>
            <a:pP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Навчально-тренувальні завдання</a:t>
            </a:r>
            <a:endParaRPr lang="uk-UA" b="1" i="1" dirty="0">
              <a:solidFill>
                <a:schemeClr val="accent1">
                  <a:lumMod val="75000"/>
                </a:schemeClr>
              </a:solidFill>
              <a:latin typeface="Times New Roman" pitchFamily="18" charset="0"/>
              <a:cs typeface="Times New Roman" pitchFamily="18" charset="0"/>
            </a:endParaRPr>
          </a:p>
        </p:txBody>
      </p:sp>
      <p:sp>
        <p:nvSpPr>
          <p:cNvPr id="41987" name="TextBox 2"/>
          <p:cNvSpPr txBox="1">
            <a:spLocks noChangeArrowheads="1"/>
          </p:cNvSpPr>
          <p:nvPr/>
        </p:nvSpPr>
        <p:spPr bwMode="auto">
          <a:xfrm>
            <a:off x="357188" y="1214438"/>
            <a:ext cx="8001000" cy="954087"/>
          </a:xfrm>
          <a:prstGeom prst="rect">
            <a:avLst/>
          </a:prstGeom>
          <a:noFill/>
          <a:ln w="9525">
            <a:noFill/>
            <a:miter lim="800000"/>
            <a:headEnd/>
            <a:tailEnd/>
          </a:ln>
        </p:spPr>
        <p:txBody>
          <a:bodyPr>
            <a:spAutoFit/>
          </a:bodyPr>
          <a:lstStyle/>
          <a:p>
            <a:pPr algn="just"/>
            <a:r>
              <a:rPr lang="uk-UA" altLang="uk-UA" sz="2800">
                <a:latin typeface="Times New Roman" pitchFamily="18" charset="0"/>
                <a:cs typeface="Times New Roman" pitchFamily="18" charset="0"/>
              </a:rPr>
              <a:t>Що буде виведено на екран при виконанні оператора?</a:t>
            </a:r>
            <a:endParaRPr lang="uk-UA" altLang="uk-UA" sz="2800" i="1">
              <a:latin typeface="Times New Roman" pitchFamily="18" charset="0"/>
              <a:cs typeface="Times New Roman" pitchFamily="18" charset="0"/>
            </a:endParaRPr>
          </a:p>
        </p:txBody>
      </p:sp>
      <p:sp>
        <p:nvSpPr>
          <p:cNvPr id="41988" name="TextBox 3"/>
          <p:cNvSpPr txBox="1">
            <a:spLocks noChangeArrowheads="1"/>
          </p:cNvSpPr>
          <p:nvPr/>
        </p:nvSpPr>
        <p:spPr bwMode="auto">
          <a:xfrm>
            <a:off x="642938" y="2286000"/>
            <a:ext cx="6929437" cy="579438"/>
          </a:xfrm>
          <a:prstGeom prst="rect">
            <a:avLst/>
          </a:prstGeom>
          <a:noFill/>
          <a:ln w="9525">
            <a:noFill/>
            <a:miter lim="800000"/>
            <a:headEnd/>
            <a:tailEnd/>
          </a:ln>
        </p:spPr>
        <p:txBody>
          <a:bodyPr>
            <a:spAutoFit/>
          </a:bodyPr>
          <a:lstStyle/>
          <a:p>
            <a:r>
              <a:rPr lang="uk-UA" altLang="uk-UA" sz="3200">
                <a:latin typeface="Times New Roman" pitchFamily="18" charset="0"/>
                <a:cs typeface="Times New Roman" pitchFamily="18" charset="0"/>
              </a:rPr>
              <a:t>5)</a:t>
            </a:r>
            <a:r>
              <a:rPr lang="uk-UA" altLang="uk-UA" sz="3200" i="1">
                <a:latin typeface="Times New Roman" pitchFamily="18" charset="0"/>
                <a:cs typeface="Times New Roman" pitchFamily="18" charset="0"/>
              </a:rPr>
              <a:t>   </a:t>
            </a:r>
            <a:r>
              <a:rPr lang="en-US" altLang="uk-UA" sz="3200" i="1">
                <a:latin typeface="Times New Roman" pitchFamily="18" charset="0"/>
                <a:cs typeface="Times New Roman" pitchFamily="18" charset="0"/>
              </a:rPr>
              <a:t>write</a:t>
            </a:r>
            <a:r>
              <a:rPr lang="en-US" altLang="uk-UA" sz="3200">
                <a:latin typeface="Times New Roman" pitchFamily="18" charset="0"/>
                <a:cs typeface="Times New Roman" pitchFamily="18" charset="0"/>
              </a:rPr>
              <a:t> (10, 12:2:3, 345.2, -5);</a:t>
            </a:r>
            <a:endParaRPr lang="uk-UA" altLang="uk-UA" sz="3200">
              <a:latin typeface="Times New Roman" pitchFamily="18" charset="0"/>
              <a:cs typeface="Times New Roman" pitchFamily="18" charset="0"/>
            </a:endParaRPr>
          </a:p>
        </p:txBody>
      </p:sp>
      <p:sp>
        <p:nvSpPr>
          <p:cNvPr id="6" name="Прямоугольник 5"/>
          <p:cNvSpPr/>
          <p:nvPr/>
        </p:nvSpPr>
        <p:spPr>
          <a:xfrm>
            <a:off x="785813" y="3357563"/>
            <a:ext cx="7572375" cy="2000250"/>
          </a:xfrm>
          <a:prstGeom prst="rect">
            <a:avLst/>
          </a:prstGeom>
          <a:solidFill>
            <a:schemeClr val="accent1">
              <a:lumMod val="20000"/>
              <a:lumOff val="80000"/>
            </a:schemeClr>
          </a:solidFill>
          <a:effectLst>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chor="ctr"/>
          <a:lstStyle/>
          <a:p>
            <a:pPr algn="ctr">
              <a:defRPr/>
            </a:pPr>
            <a:endParaRPr lang="uk-UA"/>
          </a:p>
        </p:txBody>
      </p:sp>
      <p:sp>
        <p:nvSpPr>
          <p:cNvPr id="41990"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ltLang="uk-U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357188"/>
            <a:ext cx="7467600" cy="631825"/>
          </a:xfrm>
        </p:spPr>
        <p:txBody>
          <a:bodyPr/>
          <a:lstStyle/>
          <a:p>
            <a:pP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Навчально-тренувальні завдання</a:t>
            </a:r>
            <a:endParaRPr lang="uk-UA" b="1" i="1" dirty="0">
              <a:solidFill>
                <a:schemeClr val="accent1">
                  <a:lumMod val="75000"/>
                </a:schemeClr>
              </a:solidFill>
              <a:latin typeface="Times New Roman" pitchFamily="18" charset="0"/>
              <a:cs typeface="Times New Roman" pitchFamily="18" charset="0"/>
            </a:endParaRPr>
          </a:p>
        </p:txBody>
      </p:sp>
      <p:sp>
        <p:nvSpPr>
          <p:cNvPr id="43011" name="TextBox 2"/>
          <p:cNvSpPr txBox="1">
            <a:spLocks noChangeArrowheads="1"/>
          </p:cNvSpPr>
          <p:nvPr/>
        </p:nvSpPr>
        <p:spPr bwMode="auto">
          <a:xfrm>
            <a:off x="357188" y="1214438"/>
            <a:ext cx="8001000" cy="954087"/>
          </a:xfrm>
          <a:prstGeom prst="rect">
            <a:avLst/>
          </a:prstGeom>
          <a:noFill/>
          <a:ln w="9525">
            <a:noFill/>
            <a:miter lim="800000"/>
            <a:headEnd/>
            <a:tailEnd/>
          </a:ln>
        </p:spPr>
        <p:txBody>
          <a:bodyPr>
            <a:spAutoFit/>
          </a:bodyPr>
          <a:lstStyle/>
          <a:p>
            <a:pPr algn="just"/>
            <a:r>
              <a:rPr lang="uk-UA" altLang="uk-UA" sz="2800">
                <a:latin typeface="Times New Roman" pitchFamily="18" charset="0"/>
                <a:cs typeface="Times New Roman" pitchFamily="18" charset="0"/>
              </a:rPr>
              <a:t>Що буде виведено на екран при виконанні оператора?</a:t>
            </a:r>
            <a:endParaRPr lang="uk-UA" altLang="uk-UA" sz="2800" i="1">
              <a:latin typeface="Times New Roman" pitchFamily="18" charset="0"/>
              <a:cs typeface="Times New Roman" pitchFamily="18" charset="0"/>
            </a:endParaRPr>
          </a:p>
        </p:txBody>
      </p:sp>
      <p:sp>
        <p:nvSpPr>
          <p:cNvPr id="43012" name="TextBox 3"/>
          <p:cNvSpPr txBox="1">
            <a:spLocks noChangeArrowheads="1"/>
          </p:cNvSpPr>
          <p:nvPr/>
        </p:nvSpPr>
        <p:spPr bwMode="auto">
          <a:xfrm>
            <a:off x="642938" y="2286000"/>
            <a:ext cx="7143750" cy="579438"/>
          </a:xfrm>
          <a:prstGeom prst="rect">
            <a:avLst/>
          </a:prstGeom>
          <a:noFill/>
          <a:ln w="9525">
            <a:noFill/>
            <a:miter lim="800000"/>
            <a:headEnd/>
            <a:tailEnd/>
          </a:ln>
        </p:spPr>
        <p:txBody>
          <a:bodyPr>
            <a:spAutoFit/>
          </a:bodyPr>
          <a:lstStyle/>
          <a:p>
            <a:r>
              <a:rPr lang="uk-UA" altLang="uk-UA" sz="3200">
                <a:latin typeface="Times New Roman" pitchFamily="18" charset="0"/>
                <a:cs typeface="Times New Roman" pitchFamily="18" charset="0"/>
              </a:rPr>
              <a:t>6)</a:t>
            </a:r>
            <a:r>
              <a:rPr lang="uk-UA" altLang="uk-UA" sz="3200" i="1">
                <a:latin typeface="Times New Roman" pitchFamily="18" charset="0"/>
                <a:cs typeface="Times New Roman" pitchFamily="18" charset="0"/>
              </a:rPr>
              <a:t>   </a:t>
            </a:r>
            <a:r>
              <a:rPr lang="en-US" altLang="uk-UA" sz="3200" i="1">
                <a:latin typeface="Times New Roman" pitchFamily="18" charset="0"/>
                <a:cs typeface="Times New Roman" pitchFamily="18" charset="0"/>
              </a:rPr>
              <a:t>write</a:t>
            </a:r>
            <a:r>
              <a:rPr lang="en-US" altLang="uk-UA" sz="3200">
                <a:latin typeface="Times New Roman" pitchFamily="18" charset="0"/>
                <a:cs typeface="Times New Roman" pitchFamily="18" charset="0"/>
              </a:rPr>
              <a:t> (-2:1, -2:2:1, -0.21:5:2);</a:t>
            </a:r>
            <a:endParaRPr lang="uk-UA" altLang="uk-UA" sz="3200">
              <a:latin typeface="Times New Roman" pitchFamily="18" charset="0"/>
              <a:cs typeface="Times New Roman" pitchFamily="18" charset="0"/>
            </a:endParaRPr>
          </a:p>
        </p:txBody>
      </p:sp>
      <p:sp>
        <p:nvSpPr>
          <p:cNvPr id="6" name="Прямоугольник 5"/>
          <p:cNvSpPr/>
          <p:nvPr/>
        </p:nvSpPr>
        <p:spPr>
          <a:xfrm>
            <a:off x="785813" y="3357563"/>
            <a:ext cx="7572375" cy="2000250"/>
          </a:xfrm>
          <a:prstGeom prst="rect">
            <a:avLst/>
          </a:prstGeom>
          <a:solidFill>
            <a:schemeClr val="accent1">
              <a:lumMod val="20000"/>
              <a:lumOff val="80000"/>
            </a:schemeClr>
          </a:solidFill>
          <a:effectLst>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chor="ctr"/>
          <a:lstStyle/>
          <a:p>
            <a:pPr algn="ctr">
              <a:defRPr/>
            </a:pPr>
            <a:endParaRPr lang="uk-UA"/>
          </a:p>
        </p:txBody>
      </p:sp>
      <p:sp>
        <p:nvSpPr>
          <p:cNvPr id="43014"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ltLang="uk-U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357188"/>
            <a:ext cx="7467600" cy="631825"/>
          </a:xfrm>
        </p:spPr>
        <p:txBody>
          <a:bodyPr/>
          <a:lstStyle/>
          <a:p>
            <a:pP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Навчально-тренувальні завдання</a:t>
            </a:r>
            <a:endParaRPr lang="uk-UA" b="1" i="1" dirty="0">
              <a:solidFill>
                <a:schemeClr val="accent1">
                  <a:lumMod val="75000"/>
                </a:schemeClr>
              </a:solidFill>
              <a:latin typeface="Times New Roman" pitchFamily="18" charset="0"/>
              <a:cs typeface="Times New Roman" pitchFamily="18" charset="0"/>
            </a:endParaRPr>
          </a:p>
        </p:txBody>
      </p:sp>
      <p:sp>
        <p:nvSpPr>
          <p:cNvPr id="44035" name="TextBox 2"/>
          <p:cNvSpPr txBox="1">
            <a:spLocks noChangeArrowheads="1"/>
          </p:cNvSpPr>
          <p:nvPr/>
        </p:nvSpPr>
        <p:spPr bwMode="auto">
          <a:xfrm>
            <a:off x="357188" y="1214438"/>
            <a:ext cx="8001000" cy="954087"/>
          </a:xfrm>
          <a:prstGeom prst="rect">
            <a:avLst/>
          </a:prstGeom>
          <a:noFill/>
          <a:ln w="9525">
            <a:noFill/>
            <a:miter lim="800000"/>
            <a:headEnd/>
            <a:tailEnd/>
          </a:ln>
        </p:spPr>
        <p:txBody>
          <a:bodyPr>
            <a:spAutoFit/>
          </a:bodyPr>
          <a:lstStyle/>
          <a:p>
            <a:pPr algn="just"/>
            <a:r>
              <a:rPr lang="uk-UA" altLang="uk-UA" sz="2800">
                <a:latin typeface="Times New Roman" pitchFamily="18" charset="0"/>
                <a:cs typeface="Times New Roman" pitchFamily="18" charset="0"/>
              </a:rPr>
              <a:t>Що буде виведено на екран при виконанні оператора?</a:t>
            </a:r>
            <a:endParaRPr lang="uk-UA" altLang="uk-UA" sz="2800" i="1">
              <a:latin typeface="Times New Roman" pitchFamily="18" charset="0"/>
              <a:cs typeface="Times New Roman" pitchFamily="18" charset="0"/>
            </a:endParaRPr>
          </a:p>
        </p:txBody>
      </p:sp>
      <p:sp>
        <p:nvSpPr>
          <p:cNvPr id="44036" name="TextBox 3"/>
          <p:cNvSpPr txBox="1">
            <a:spLocks noChangeArrowheads="1"/>
          </p:cNvSpPr>
          <p:nvPr/>
        </p:nvSpPr>
        <p:spPr bwMode="auto">
          <a:xfrm>
            <a:off x="642938" y="2286000"/>
            <a:ext cx="7143750" cy="579438"/>
          </a:xfrm>
          <a:prstGeom prst="rect">
            <a:avLst/>
          </a:prstGeom>
          <a:noFill/>
          <a:ln w="9525">
            <a:noFill/>
            <a:miter lim="800000"/>
            <a:headEnd/>
            <a:tailEnd/>
          </a:ln>
        </p:spPr>
        <p:txBody>
          <a:bodyPr>
            <a:spAutoFit/>
          </a:bodyPr>
          <a:lstStyle/>
          <a:p>
            <a:r>
              <a:rPr lang="uk-UA" altLang="uk-UA" sz="3200">
                <a:latin typeface="Times New Roman" pitchFamily="18" charset="0"/>
                <a:cs typeface="Times New Roman" pitchFamily="18" charset="0"/>
              </a:rPr>
              <a:t>7)</a:t>
            </a:r>
            <a:r>
              <a:rPr lang="uk-UA" altLang="uk-UA" sz="3200" i="1">
                <a:latin typeface="Times New Roman" pitchFamily="18" charset="0"/>
                <a:cs typeface="Times New Roman" pitchFamily="18" charset="0"/>
              </a:rPr>
              <a:t>  </a:t>
            </a:r>
            <a:r>
              <a:rPr lang="en-US" altLang="uk-UA" sz="3200" i="1">
                <a:latin typeface="Times New Roman" pitchFamily="18" charset="0"/>
                <a:cs typeface="Times New Roman" pitchFamily="18" charset="0"/>
              </a:rPr>
              <a:t>write</a:t>
            </a:r>
            <a:r>
              <a:rPr lang="en-US" altLang="uk-UA" sz="3200">
                <a:latin typeface="Times New Roman" pitchFamily="18" charset="0"/>
                <a:cs typeface="Times New Roman" pitchFamily="18" charset="0"/>
              </a:rPr>
              <a:t> (‘0.567:5:4’,12, -4.8:3);</a:t>
            </a:r>
            <a:endParaRPr lang="uk-UA" altLang="uk-UA" sz="3200">
              <a:latin typeface="Times New Roman" pitchFamily="18" charset="0"/>
              <a:cs typeface="Times New Roman" pitchFamily="18" charset="0"/>
            </a:endParaRPr>
          </a:p>
        </p:txBody>
      </p:sp>
      <p:sp>
        <p:nvSpPr>
          <p:cNvPr id="6" name="Прямоугольник 5"/>
          <p:cNvSpPr/>
          <p:nvPr/>
        </p:nvSpPr>
        <p:spPr>
          <a:xfrm>
            <a:off x="785813" y="3357563"/>
            <a:ext cx="7572375" cy="2000250"/>
          </a:xfrm>
          <a:prstGeom prst="rect">
            <a:avLst/>
          </a:prstGeom>
          <a:solidFill>
            <a:schemeClr val="accent1">
              <a:lumMod val="20000"/>
              <a:lumOff val="80000"/>
            </a:schemeClr>
          </a:solidFill>
          <a:effectLst>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uk-UA" sz="4000" b="1" smtClean="0"/>
              <a:t>0.567:5:4</a:t>
            </a:r>
            <a:endParaRPr lang="ru-RU" altLang="uk-UA" sz="4000" b="1" smtClean="0"/>
          </a:p>
        </p:txBody>
      </p:sp>
      <p:sp>
        <p:nvSpPr>
          <p:cNvPr id="44038"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ltLang="uk-U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357188"/>
            <a:ext cx="7467600" cy="631825"/>
          </a:xfrm>
        </p:spPr>
        <p:txBody>
          <a:bodyPr/>
          <a:lstStyle/>
          <a:p>
            <a:pP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Навчально-тренувальні завдання</a:t>
            </a:r>
            <a:endParaRPr lang="uk-UA" b="1" i="1" dirty="0">
              <a:solidFill>
                <a:schemeClr val="accent1">
                  <a:lumMod val="75000"/>
                </a:schemeClr>
              </a:solidFill>
              <a:latin typeface="Times New Roman" pitchFamily="18" charset="0"/>
              <a:cs typeface="Times New Roman" pitchFamily="18" charset="0"/>
            </a:endParaRPr>
          </a:p>
        </p:txBody>
      </p:sp>
      <p:sp>
        <p:nvSpPr>
          <p:cNvPr id="45059" name="TextBox 2"/>
          <p:cNvSpPr txBox="1">
            <a:spLocks noChangeArrowheads="1"/>
          </p:cNvSpPr>
          <p:nvPr/>
        </p:nvSpPr>
        <p:spPr bwMode="auto">
          <a:xfrm>
            <a:off x="357188" y="1214438"/>
            <a:ext cx="8001000" cy="954087"/>
          </a:xfrm>
          <a:prstGeom prst="rect">
            <a:avLst/>
          </a:prstGeom>
          <a:noFill/>
          <a:ln w="9525">
            <a:noFill/>
            <a:miter lim="800000"/>
            <a:headEnd/>
            <a:tailEnd/>
          </a:ln>
        </p:spPr>
        <p:txBody>
          <a:bodyPr>
            <a:spAutoFit/>
          </a:bodyPr>
          <a:lstStyle/>
          <a:p>
            <a:pPr algn="just"/>
            <a:r>
              <a:rPr lang="uk-UA" altLang="uk-UA" sz="2800">
                <a:latin typeface="Times New Roman" pitchFamily="18" charset="0"/>
                <a:cs typeface="Times New Roman" pitchFamily="18" charset="0"/>
              </a:rPr>
              <a:t>Що буде виведено на екран при виконанні оператора?</a:t>
            </a:r>
            <a:endParaRPr lang="uk-UA" altLang="uk-UA" sz="2800" i="1">
              <a:latin typeface="Times New Roman" pitchFamily="18" charset="0"/>
              <a:cs typeface="Times New Roman" pitchFamily="18" charset="0"/>
            </a:endParaRPr>
          </a:p>
        </p:txBody>
      </p:sp>
      <p:sp>
        <p:nvSpPr>
          <p:cNvPr id="45060" name="TextBox 3"/>
          <p:cNvSpPr txBox="1">
            <a:spLocks noChangeArrowheads="1"/>
          </p:cNvSpPr>
          <p:nvPr/>
        </p:nvSpPr>
        <p:spPr bwMode="auto">
          <a:xfrm>
            <a:off x="642938" y="2286000"/>
            <a:ext cx="7143750" cy="579438"/>
          </a:xfrm>
          <a:prstGeom prst="rect">
            <a:avLst/>
          </a:prstGeom>
          <a:noFill/>
          <a:ln w="9525">
            <a:noFill/>
            <a:miter lim="800000"/>
            <a:headEnd/>
            <a:tailEnd/>
          </a:ln>
        </p:spPr>
        <p:txBody>
          <a:bodyPr>
            <a:spAutoFit/>
          </a:bodyPr>
          <a:lstStyle/>
          <a:p>
            <a:r>
              <a:rPr lang="uk-UA" altLang="uk-UA" sz="3200">
                <a:latin typeface="Times New Roman" pitchFamily="18" charset="0"/>
                <a:cs typeface="Times New Roman" pitchFamily="18" charset="0"/>
              </a:rPr>
              <a:t>8)</a:t>
            </a:r>
            <a:r>
              <a:rPr lang="uk-UA" altLang="uk-UA" sz="3200" i="1">
                <a:latin typeface="Times New Roman" pitchFamily="18" charset="0"/>
                <a:cs typeface="Times New Roman" pitchFamily="18" charset="0"/>
              </a:rPr>
              <a:t>  </a:t>
            </a:r>
            <a:r>
              <a:rPr lang="en-US" altLang="uk-UA" sz="3200" i="1">
                <a:latin typeface="Times New Roman" pitchFamily="18" charset="0"/>
                <a:cs typeface="Times New Roman" pitchFamily="18" charset="0"/>
              </a:rPr>
              <a:t>write</a:t>
            </a:r>
            <a:r>
              <a:rPr lang="en-US" altLang="uk-UA" sz="3200">
                <a:latin typeface="Times New Roman" pitchFamily="18" charset="0"/>
                <a:cs typeface="Times New Roman" pitchFamily="18" charset="0"/>
              </a:rPr>
              <a:t> (-78.9:8:5, ‘-67.3:4:1’);</a:t>
            </a:r>
            <a:endParaRPr lang="uk-UA" altLang="uk-UA" sz="3200">
              <a:latin typeface="Times New Roman" pitchFamily="18" charset="0"/>
              <a:cs typeface="Times New Roman" pitchFamily="18" charset="0"/>
            </a:endParaRPr>
          </a:p>
        </p:txBody>
      </p:sp>
      <p:sp>
        <p:nvSpPr>
          <p:cNvPr id="6" name="Прямоугольник 5"/>
          <p:cNvSpPr/>
          <p:nvPr/>
        </p:nvSpPr>
        <p:spPr>
          <a:xfrm>
            <a:off x="785813" y="3357563"/>
            <a:ext cx="7572375" cy="2000250"/>
          </a:xfrm>
          <a:prstGeom prst="rect">
            <a:avLst/>
          </a:prstGeom>
          <a:solidFill>
            <a:schemeClr val="accent1">
              <a:lumMod val="20000"/>
              <a:lumOff val="80000"/>
            </a:schemeClr>
          </a:solidFill>
          <a:effectLst>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uk-UA" sz="4000" b="1" smtClean="0"/>
              <a:t>-67.3:4:1</a:t>
            </a:r>
            <a:endParaRPr lang="ru-RU" altLang="uk-UA" sz="4000" b="1" smtClean="0"/>
          </a:p>
        </p:txBody>
      </p:sp>
      <p:sp>
        <p:nvSpPr>
          <p:cNvPr id="45062"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ltLang="uk-U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357188"/>
            <a:ext cx="7467600" cy="631825"/>
          </a:xfrm>
        </p:spPr>
        <p:txBody>
          <a:bodyPr/>
          <a:lstStyle/>
          <a:p>
            <a:pP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Навчально-тренувальні завдання</a:t>
            </a:r>
            <a:endParaRPr lang="uk-UA" b="1" i="1" dirty="0">
              <a:solidFill>
                <a:schemeClr val="accent1">
                  <a:lumMod val="75000"/>
                </a:schemeClr>
              </a:solidFill>
              <a:latin typeface="Times New Roman" pitchFamily="18" charset="0"/>
              <a:cs typeface="Times New Roman" pitchFamily="18" charset="0"/>
            </a:endParaRPr>
          </a:p>
        </p:txBody>
      </p:sp>
      <p:sp>
        <p:nvSpPr>
          <p:cNvPr id="46083" name="TextBox 2"/>
          <p:cNvSpPr txBox="1">
            <a:spLocks noChangeArrowheads="1"/>
          </p:cNvSpPr>
          <p:nvPr/>
        </p:nvSpPr>
        <p:spPr bwMode="auto">
          <a:xfrm>
            <a:off x="357188" y="1214438"/>
            <a:ext cx="8001000" cy="954087"/>
          </a:xfrm>
          <a:prstGeom prst="rect">
            <a:avLst/>
          </a:prstGeom>
          <a:noFill/>
          <a:ln w="9525">
            <a:noFill/>
            <a:miter lim="800000"/>
            <a:headEnd/>
            <a:tailEnd/>
          </a:ln>
        </p:spPr>
        <p:txBody>
          <a:bodyPr>
            <a:spAutoFit/>
          </a:bodyPr>
          <a:lstStyle/>
          <a:p>
            <a:pPr algn="just"/>
            <a:r>
              <a:rPr lang="uk-UA" altLang="uk-UA" sz="2800">
                <a:latin typeface="Times New Roman" pitchFamily="18" charset="0"/>
                <a:cs typeface="Times New Roman" pitchFamily="18" charset="0"/>
              </a:rPr>
              <a:t>Що виведе на екран програма, якщо користувач введе такі значення аргументів? </a:t>
            </a:r>
            <a:endParaRPr lang="uk-UA" altLang="uk-UA" sz="2800" i="1">
              <a:latin typeface="Times New Roman" pitchFamily="18" charset="0"/>
              <a:cs typeface="Times New Roman" pitchFamily="18" charset="0"/>
            </a:endParaRPr>
          </a:p>
        </p:txBody>
      </p:sp>
      <p:sp>
        <p:nvSpPr>
          <p:cNvPr id="46084" name="TextBox 3"/>
          <p:cNvSpPr txBox="1">
            <a:spLocks noChangeArrowheads="1"/>
          </p:cNvSpPr>
          <p:nvPr/>
        </p:nvSpPr>
        <p:spPr bwMode="auto">
          <a:xfrm>
            <a:off x="428625" y="2571750"/>
            <a:ext cx="5286375" cy="3478213"/>
          </a:xfrm>
          <a:prstGeom prst="rect">
            <a:avLst/>
          </a:prstGeom>
          <a:noFill/>
          <a:ln w="9525">
            <a:noFill/>
            <a:miter lim="800000"/>
            <a:headEnd/>
            <a:tailEnd/>
          </a:ln>
        </p:spPr>
        <p:txBody>
          <a:bodyPr>
            <a:spAutoFit/>
          </a:bodyPr>
          <a:lstStyle/>
          <a:p>
            <a:r>
              <a:rPr lang="en-US" altLang="uk-UA" sz="2000" u="sng"/>
              <a:t>Program</a:t>
            </a:r>
            <a:r>
              <a:rPr lang="en-US" altLang="uk-UA" sz="2000"/>
              <a:t> Ex1;</a:t>
            </a:r>
            <a:endParaRPr lang="uk-UA" altLang="uk-UA" sz="2000"/>
          </a:p>
          <a:p>
            <a:r>
              <a:rPr lang="en-US" altLang="uk-UA" sz="2000"/>
              <a:t>	</a:t>
            </a:r>
            <a:r>
              <a:rPr lang="en-US" altLang="uk-UA" sz="2000" u="sng"/>
              <a:t>Var</a:t>
            </a:r>
            <a:r>
              <a:rPr lang="en-US" altLang="uk-UA" sz="2000"/>
              <a:t> </a:t>
            </a:r>
            <a:r>
              <a:rPr lang="en-US" altLang="uk-UA" sz="2000" i="1"/>
              <a:t>x</a:t>
            </a:r>
            <a:r>
              <a:rPr lang="en-US" altLang="uk-UA" sz="2000"/>
              <a:t>: </a:t>
            </a:r>
            <a:r>
              <a:rPr lang="en-US" altLang="uk-UA" sz="2000" u="sng"/>
              <a:t>integer</a:t>
            </a:r>
            <a:r>
              <a:rPr lang="en-US" altLang="uk-UA" sz="2000"/>
              <a:t>;</a:t>
            </a:r>
            <a:endParaRPr lang="uk-UA" altLang="uk-UA" sz="2000"/>
          </a:p>
          <a:p>
            <a:r>
              <a:rPr lang="en-US" altLang="uk-UA" sz="2000"/>
              <a:t>	       </a:t>
            </a:r>
            <a:r>
              <a:rPr lang="en-US" altLang="uk-UA" sz="2000" i="1"/>
              <a:t>y</a:t>
            </a:r>
            <a:r>
              <a:rPr lang="en-US" altLang="uk-UA" sz="2000"/>
              <a:t>: </a:t>
            </a:r>
            <a:r>
              <a:rPr lang="en-US" altLang="uk-UA" sz="2000" u="sng"/>
              <a:t>real</a:t>
            </a:r>
            <a:r>
              <a:rPr lang="en-US" altLang="uk-UA" sz="2000"/>
              <a:t>;</a:t>
            </a:r>
            <a:endParaRPr lang="uk-UA" altLang="uk-UA" sz="2000"/>
          </a:p>
          <a:p>
            <a:endParaRPr lang="uk-UA" altLang="uk-UA" sz="2000"/>
          </a:p>
          <a:p>
            <a:r>
              <a:rPr lang="en-US" altLang="uk-UA" sz="2000" u="sng"/>
              <a:t>Begin</a:t>
            </a:r>
            <a:endParaRPr lang="uk-UA" altLang="uk-UA" sz="2000"/>
          </a:p>
          <a:p>
            <a:r>
              <a:rPr lang="en-US" altLang="uk-UA" sz="2000"/>
              <a:t>	</a:t>
            </a:r>
            <a:r>
              <a:rPr lang="en-US" altLang="uk-UA" sz="2000" u="sng"/>
              <a:t>Write</a:t>
            </a:r>
            <a:r>
              <a:rPr lang="ru-RU" altLang="uk-UA" sz="2000"/>
              <a:t> (‘</a:t>
            </a:r>
            <a:r>
              <a:rPr lang="uk-UA" altLang="uk-UA" sz="2000"/>
              <a:t>Введіть значення </a:t>
            </a:r>
            <a:r>
              <a:rPr lang="uk-UA" altLang="uk-UA" sz="2000" i="1"/>
              <a:t>х</a:t>
            </a:r>
            <a:r>
              <a:rPr lang="uk-UA" altLang="uk-UA" sz="2000"/>
              <a:t> =</a:t>
            </a:r>
            <a:r>
              <a:rPr lang="ru-RU" altLang="uk-UA" sz="2000"/>
              <a:t>&gt;’);</a:t>
            </a:r>
            <a:endParaRPr lang="uk-UA" altLang="uk-UA" sz="2000"/>
          </a:p>
          <a:p>
            <a:r>
              <a:rPr lang="ru-RU" altLang="uk-UA" sz="2000"/>
              <a:t>	</a:t>
            </a:r>
            <a:r>
              <a:rPr lang="en-US" altLang="uk-UA" sz="2000" u="sng"/>
              <a:t>Readln</a:t>
            </a:r>
            <a:r>
              <a:rPr lang="en-US" altLang="uk-UA" sz="2000"/>
              <a:t> (</a:t>
            </a:r>
            <a:r>
              <a:rPr lang="en-US" altLang="uk-UA" sz="2000" i="1"/>
              <a:t>x</a:t>
            </a:r>
            <a:r>
              <a:rPr lang="en-US" altLang="uk-UA" sz="2000"/>
              <a:t>);</a:t>
            </a:r>
            <a:endParaRPr lang="uk-UA" altLang="uk-UA" sz="2000"/>
          </a:p>
          <a:p>
            <a:r>
              <a:rPr lang="ru-RU" altLang="uk-UA" sz="2000"/>
              <a:t>	</a:t>
            </a:r>
            <a:r>
              <a:rPr lang="en-US" altLang="uk-UA" sz="2000" u="sng"/>
              <a:t>Write</a:t>
            </a:r>
            <a:r>
              <a:rPr lang="ru-RU" altLang="uk-UA" sz="2000"/>
              <a:t> (‘</a:t>
            </a:r>
            <a:r>
              <a:rPr lang="uk-UA" altLang="uk-UA" sz="2000"/>
              <a:t>Введіть значення </a:t>
            </a:r>
            <a:r>
              <a:rPr lang="en-US" altLang="uk-UA" sz="2000" i="1"/>
              <a:t>y</a:t>
            </a:r>
            <a:r>
              <a:rPr lang="uk-UA" altLang="uk-UA" sz="2000"/>
              <a:t> =</a:t>
            </a:r>
            <a:r>
              <a:rPr lang="ru-RU" altLang="uk-UA" sz="2000"/>
              <a:t>&gt;’);</a:t>
            </a:r>
            <a:endParaRPr lang="uk-UA" altLang="uk-UA" sz="2000"/>
          </a:p>
          <a:p>
            <a:r>
              <a:rPr lang="ru-RU" altLang="uk-UA" sz="2000"/>
              <a:t>	</a:t>
            </a:r>
            <a:r>
              <a:rPr lang="en-US" altLang="uk-UA" sz="2000" u="sng"/>
              <a:t>Readln</a:t>
            </a:r>
            <a:r>
              <a:rPr lang="en-US" altLang="uk-UA" sz="2000"/>
              <a:t> (</a:t>
            </a:r>
            <a:r>
              <a:rPr lang="en-US" altLang="uk-UA" sz="2000" i="1"/>
              <a:t>y</a:t>
            </a:r>
            <a:r>
              <a:rPr lang="en-US" altLang="uk-UA" sz="2000"/>
              <a:t>);</a:t>
            </a:r>
            <a:endParaRPr lang="uk-UA" altLang="uk-UA" sz="2000"/>
          </a:p>
          <a:p>
            <a:r>
              <a:rPr lang="en-US" altLang="uk-UA" sz="2000"/>
              <a:t>	</a:t>
            </a:r>
            <a:r>
              <a:rPr lang="en-US" altLang="uk-UA" sz="2000" u="sng"/>
              <a:t>Write</a:t>
            </a:r>
            <a:r>
              <a:rPr lang="en-US" altLang="uk-UA" sz="2000"/>
              <a:t> (</a:t>
            </a:r>
            <a:r>
              <a:rPr lang="en-US" altLang="uk-UA" sz="2000" i="1"/>
              <a:t>x*y</a:t>
            </a:r>
            <a:r>
              <a:rPr lang="en-US" altLang="uk-UA" sz="2000"/>
              <a:t>)</a:t>
            </a:r>
            <a:endParaRPr lang="uk-UA" altLang="uk-UA" sz="2000"/>
          </a:p>
          <a:p>
            <a:r>
              <a:rPr lang="en-US" altLang="uk-UA" sz="2000" u="sng"/>
              <a:t>End</a:t>
            </a:r>
            <a:r>
              <a:rPr lang="uk-UA" altLang="uk-UA" sz="2000"/>
              <a:t>.</a:t>
            </a:r>
            <a:endParaRPr lang="uk-UA" altLang="uk-UA" sz="2000">
              <a:latin typeface="Times New Roman" pitchFamily="18" charset="0"/>
              <a:cs typeface="Times New Roman" pitchFamily="18" charset="0"/>
            </a:endParaRPr>
          </a:p>
        </p:txBody>
      </p:sp>
      <p:sp>
        <p:nvSpPr>
          <p:cNvPr id="46085"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ltLang="uk-UA"/>
          </a:p>
        </p:txBody>
      </p:sp>
      <p:graphicFrame>
        <p:nvGraphicFramePr>
          <p:cNvPr id="7" name="Таблица 6"/>
          <p:cNvGraphicFramePr>
            <a:graphicFrameLocks noGrp="1"/>
          </p:cNvGraphicFramePr>
          <p:nvPr/>
        </p:nvGraphicFramePr>
        <p:xfrm>
          <a:off x="5786438" y="1857375"/>
          <a:ext cx="2500312" cy="1706563"/>
        </p:xfrm>
        <a:graphic>
          <a:graphicData uri="http://schemas.openxmlformats.org/drawingml/2006/table">
            <a:tbl>
              <a:tblPr/>
              <a:tblGrid>
                <a:gridCol w="565150"/>
                <a:gridCol w="858837"/>
                <a:gridCol w="1076325"/>
              </a:tblGrid>
              <a:tr h="412750">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800" b="0" i="1" u="none" strike="noStrike" cap="none" normalizeH="0" baseline="0" smtClean="0">
                          <a:ln>
                            <a:noFill/>
                          </a:ln>
                          <a:solidFill>
                            <a:schemeClr val="tx1"/>
                          </a:solidFill>
                          <a:effectLst/>
                          <a:latin typeface="Times New Roman" pitchFamily="18" charset="0"/>
                          <a:cs typeface="Times New Roman" pitchFamily="18" charset="0"/>
                        </a:rPr>
                        <a:t>№</a:t>
                      </a:r>
                      <a:endParaRPr kumimoji="0" lang="uk-UA" altLang="uk-UA" sz="2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7D7"/>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800" b="0" i="1" u="none" strike="noStrike" cap="none" normalizeH="0" baseline="0" smtClean="0">
                          <a:ln>
                            <a:noFill/>
                          </a:ln>
                          <a:solidFill>
                            <a:schemeClr val="tx1"/>
                          </a:solidFill>
                          <a:effectLst/>
                          <a:latin typeface="Times New Roman" pitchFamily="18" charset="0"/>
                          <a:cs typeface="Times New Roman" pitchFamily="18" charset="0"/>
                        </a:rPr>
                        <a:t>х</a:t>
                      </a:r>
                      <a:endParaRPr kumimoji="0" lang="uk-UA" altLang="uk-UA" sz="2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7D7"/>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800" b="0" i="1" u="none" strike="noStrike" cap="none" normalizeH="0" baseline="0" smtClean="0">
                          <a:ln>
                            <a:noFill/>
                          </a:ln>
                          <a:solidFill>
                            <a:schemeClr val="tx1"/>
                          </a:solidFill>
                          <a:effectLst/>
                          <a:latin typeface="Times New Roman" pitchFamily="18" charset="0"/>
                          <a:cs typeface="Times New Roman" pitchFamily="18" charset="0"/>
                        </a:rPr>
                        <a:t>у</a:t>
                      </a:r>
                      <a:endParaRPr kumimoji="0" lang="uk-UA" altLang="uk-UA" sz="2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7D7"/>
                    </a:solidFill>
                  </a:tcPr>
                </a:tc>
              </a:tr>
              <a:tr h="412750">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smtClean="0">
                          <a:ln>
                            <a:noFill/>
                          </a:ln>
                          <a:solidFill>
                            <a:schemeClr val="tx1"/>
                          </a:solidFill>
                          <a:effectLst/>
                          <a:latin typeface="Times New Roman" pitchFamily="18" charset="0"/>
                          <a:cs typeface="Times New Roman" pitchFamily="18" charset="0"/>
                        </a:rPr>
                        <a:t>1</a:t>
                      </a:r>
                    </a:p>
                  </a:txBody>
                  <a:tcPr marL="68580" marR="68580" marT="0" marB="0"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smtClean="0">
                          <a:ln>
                            <a:noFill/>
                          </a:ln>
                          <a:solidFill>
                            <a:schemeClr val="tx1"/>
                          </a:solidFill>
                          <a:effectLst/>
                          <a:latin typeface="Times New Roman" pitchFamily="18" charset="0"/>
                          <a:cs typeface="Times New Roman" pitchFamily="18" charset="0"/>
                        </a:rPr>
                        <a:t>4</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smtClean="0">
                          <a:ln>
                            <a:noFill/>
                          </a:ln>
                          <a:solidFill>
                            <a:schemeClr val="tx1"/>
                          </a:solidFill>
                          <a:effectLst/>
                          <a:latin typeface="Times New Roman" pitchFamily="18" charset="0"/>
                          <a:cs typeface="Times New Roman" pitchFamily="18" charset="0"/>
                        </a:rPr>
                        <a:t>0.23</a:t>
                      </a:r>
                    </a:p>
                  </a:txBody>
                  <a:tcPr marL="68580" marR="68580" marT="0" marB="0"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2750">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smtClean="0">
                          <a:ln>
                            <a:noFill/>
                          </a:ln>
                          <a:solidFill>
                            <a:schemeClr val="tx1"/>
                          </a:solidFill>
                          <a:effectLst/>
                          <a:latin typeface="Times New Roman" pitchFamily="18" charset="0"/>
                          <a:cs typeface="Times New Roman" pitchFamily="18" charset="0"/>
                        </a:rPr>
                        <a:t>2</a:t>
                      </a:r>
                    </a:p>
                  </a:txBody>
                  <a:tcPr marL="68580" marR="68580" marT="0" marB="0"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smtClean="0">
                          <a:ln>
                            <a:noFill/>
                          </a:ln>
                          <a:solidFill>
                            <a:schemeClr val="tx1"/>
                          </a:solidFill>
                          <a:effectLst/>
                          <a:latin typeface="Times New Roman" pitchFamily="18" charset="0"/>
                          <a:cs typeface="Times New Roman" pitchFamily="18" charset="0"/>
                        </a:rPr>
                        <a:t>-6</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smtClean="0">
                          <a:ln>
                            <a:noFill/>
                          </a:ln>
                          <a:solidFill>
                            <a:schemeClr val="tx1"/>
                          </a:solidFill>
                          <a:effectLst/>
                          <a:latin typeface="Times New Roman" pitchFamily="18" charset="0"/>
                          <a:cs typeface="Times New Roman" pitchFamily="18" charset="0"/>
                        </a:rPr>
                        <a:t>3.5</a:t>
                      </a:r>
                    </a:p>
                  </a:txBody>
                  <a:tcPr marL="68580" marR="68580" marT="0" marB="0"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2750">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smtClean="0">
                          <a:ln>
                            <a:noFill/>
                          </a:ln>
                          <a:solidFill>
                            <a:schemeClr val="tx1"/>
                          </a:solidFill>
                          <a:effectLst/>
                          <a:latin typeface="Times New Roman" pitchFamily="18" charset="0"/>
                          <a:cs typeface="Times New Roman" pitchFamily="18" charset="0"/>
                        </a:rPr>
                        <a:t>3</a:t>
                      </a:r>
                    </a:p>
                  </a:txBody>
                  <a:tcPr marL="68580" marR="68580" marT="0" marB="0"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smtClean="0">
                          <a:ln>
                            <a:noFill/>
                          </a:ln>
                          <a:solidFill>
                            <a:schemeClr val="tx1"/>
                          </a:solidFill>
                          <a:effectLst/>
                          <a:latin typeface="Times New Roman" pitchFamily="18" charset="0"/>
                          <a:cs typeface="Times New Roman" pitchFamily="18" charset="0"/>
                        </a:rPr>
                        <a:t>2.8</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smtClean="0">
                          <a:ln>
                            <a:noFill/>
                          </a:ln>
                          <a:solidFill>
                            <a:schemeClr val="tx1"/>
                          </a:solidFill>
                          <a:effectLst/>
                          <a:latin typeface="Times New Roman" pitchFamily="18" charset="0"/>
                          <a:cs typeface="Times New Roman" pitchFamily="18" charset="0"/>
                        </a:rPr>
                        <a:t>5</a:t>
                      </a:r>
                    </a:p>
                  </a:txBody>
                  <a:tcPr marL="68580" marR="68580" marT="0" marB="0"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0" name="Таблица 9"/>
          <p:cNvGraphicFramePr>
            <a:graphicFrameLocks noGrp="1"/>
          </p:cNvGraphicFramePr>
          <p:nvPr/>
        </p:nvGraphicFramePr>
        <p:xfrm>
          <a:off x="5715000" y="3786188"/>
          <a:ext cx="2571750" cy="2714625"/>
        </p:xfrm>
        <a:graphic>
          <a:graphicData uri="http://schemas.openxmlformats.org/drawingml/2006/table">
            <a:tbl>
              <a:tblPr/>
              <a:tblGrid>
                <a:gridCol w="2571750"/>
              </a:tblGrid>
              <a:tr h="904875">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uk-UA" altLang="uk-UA" sz="1800" b="1" i="0" u="none" strike="noStrike" cap="none" normalizeH="0" baseline="0" smtClean="0">
                        <a:ln>
                          <a:noFill/>
                        </a:ln>
                        <a:solidFill>
                          <a:srgbClr val="FFFFFF"/>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800" b="1" i="0" u="none" strike="noStrike" cap="none" normalizeH="0" baseline="0" smtClean="0">
                          <a:ln>
                            <a:noFill/>
                          </a:ln>
                          <a:solidFill>
                            <a:srgbClr val="FFFFFF"/>
                          </a:solidFill>
                          <a:effectLst/>
                          <a:latin typeface="Times New Roman" pitchFamily="18" charset="0"/>
                          <a:cs typeface="Times New Roman" pitchFamily="18"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904875">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uk-UA" altLang="uk-UA" sz="18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800" b="0" i="0" u="none" strike="noStrike" cap="none" normalizeH="0" baseline="0" smtClean="0">
                          <a:ln>
                            <a:noFill/>
                          </a:ln>
                          <a:solidFill>
                            <a:srgbClr val="000000"/>
                          </a:solidFill>
                          <a:effectLst/>
                          <a:latin typeface="Times New Roman" pitchFamily="18" charset="0"/>
                          <a:cs typeface="Times New Roman" pitchFamily="18"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r>
              <a:tr h="904875">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uk-UA" altLang="uk-UA" sz="18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800" b="0" i="0" u="none" strike="noStrike" cap="none" normalizeH="0" baseline="0" smtClean="0">
                          <a:ln>
                            <a:noFill/>
                          </a:ln>
                          <a:solidFill>
                            <a:srgbClr val="000000"/>
                          </a:solidFill>
                          <a:effectLst/>
                          <a:latin typeface="Times New Roman" pitchFamily="18" charset="0"/>
                          <a:cs typeface="Times New Roman" pitchFamily="18"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r>
            </a:tbl>
          </a:graphicData>
        </a:graphic>
      </p:graphicFrame>
      <p:sp>
        <p:nvSpPr>
          <p:cNvPr id="60455" name="Text Box 39"/>
          <p:cNvSpPr txBox="1">
            <a:spLocks noChangeArrowheads="1"/>
          </p:cNvSpPr>
          <p:nvPr/>
        </p:nvSpPr>
        <p:spPr bwMode="auto">
          <a:xfrm>
            <a:off x="6011863" y="4005263"/>
            <a:ext cx="1368425" cy="457200"/>
          </a:xfrm>
          <a:prstGeom prst="rect">
            <a:avLst/>
          </a:prstGeom>
          <a:noFill/>
          <a:ln w="9525">
            <a:noFill/>
            <a:miter lim="800000"/>
            <a:headEnd/>
            <a:tailEnd/>
          </a:ln>
          <a:effectLst/>
        </p:spPr>
        <p:txBody>
          <a:bodyPr>
            <a:spAutoFit/>
          </a:bodyPr>
          <a:lstStyle/>
          <a:p>
            <a:pPr>
              <a:spcBef>
                <a:spcPct val="50000"/>
              </a:spcBef>
            </a:pPr>
            <a:r>
              <a:rPr lang="uk-UA" altLang="uk-UA" sz="2400" b="1">
                <a:solidFill>
                  <a:schemeClr val="bg1"/>
                </a:solidFill>
              </a:rPr>
              <a:t>0,92</a:t>
            </a:r>
            <a:endParaRPr lang="ru-RU" altLang="uk-UA" sz="2400" b="1">
              <a:solidFill>
                <a:schemeClr val="bg1"/>
              </a:solidFill>
            </a:endParaRPr>
          </a:p>
        </p:txBody>
      </p:sp>
      <p:sp>
        <p:nvSpPr>
          <p:cNvPr id="60456" name="Text Box 40"/>
          <p:cNvSpPr txBox="1">
            <a:spLocks noChangeArrowheads="1"/>
          </p:cNvSpPr>
          <p:nvPr/>
        </p:nvSpPr>
        <p:spPr bwMode="auto">
          <a:xfrm>
            <a:off x="6084888" y="4941888"/>
            <a:ext cx="792162" cy="457200"/>
          </a:xfrm>
          <a:prstGeom prst="rect">
            <a:avLst/>
          </a:prstGeom>
          <a:noFill/>
          <a:ln w="9525">
            <a:noFill/>
            <a:miter lim="800000"/>
            <a:headEnd/>
            <a:tailEnd/>
          </a:ln>
          <a:effectLst/>
        </p:spPr>
        <p:txBody>
          <a:bodyPr>
            <a:spAutoFit/>
          </a:bodyPr>
          <a:lstStyle/>
          <a:p>
            <a:pPr>
              <a:spcBef>
                <a:spcPct val="50000"/>
              </a:spcBef>
            </a:pPr>
            <a:r>
              <a:rPr lang="uk-UA" altLang="uk-UA" sz="2400" b="1"/>
              <a:t>-21</a:t>
            </a:r>
            <a:endParaRPr lang="ru-RU" altLang="uk-UA" sz="2400" b="1"/>
          </a:p>
        </p:txBody>
      </p:sp>
      <p:sp>
        <p:nvSpPr>
          <p:cNvPr id="60457" name="Text Box 41"/>
          <p:cNvSpPr txBox="1">
            <a:spLocks noChangeArrowheads="1"/>
          </p:cNvSpPr>
          <p:nvPr/>
        </p:nvSpPr>
        <p:spPr bwMode="auto">
          <a:xfrm>
            <a:off x="6084888" y="5805488"/>
            <a:ext cx="720725" cy="457200"/>
          </a:xfrm>
          <a:prstGeom prst="rect">
            <a:avLst/>
          </a:prstGeom>
          <a:noFill/>
          <a:ln w="9525">
            <a:noFill/>
            <a:miter lim="800000"/>
            <a:headEnd/>
            <a:tailEnd/>
          </a:ln>
          <a:effectLst/>
        </p:spPr>
        <p:txBody>
          <a:bodyPr>
            <a:spAutoFit/>
          </a:bodyPr>
          <a:lstStyle/>
          <a:p>
            <a:pPr>
              <a:spcBef>
                <a:spcPct val="50000"/>
              </a:spcBef>
            </a:pPr>
            <a:r>
              <a:rPr lang="uk-UA" altLang="uk-UA" sz="2400" b="1"/>
              <a:t>14</a:t>
            </a:r>
            <a:endParaRPr lang="ru-RU" altLang="uk-UA" sz="24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0455"/>
                                        </p:tgtEl>
                                        <p:attrNameLst>
                                          <p:attrName>style.visibility</p:attrName>
                                        </p:attrNameLst>
                                      </p:cBhvr>
                                      <p:to>
                                        <p:strVal val="visible"/>
                                      </p:to>
                                    </p:set>
                                    <p:animEffect transition="in" filter="wipe(down)">
                                      <p:cBhvr>
                                        <p:cTn id="7" dur="500"/>
                                        <p:tgtEl>
                                          <p:spTgt spid="6045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0456"/>
                                        </p:tgtEl>
                                        <p:attrNameLst>
                                          <p:attrName>style.visibility</p:attrName>
                                        </p:attrNameLst>
                                      </p:cBhvr>
                                      <p:to>
                                        <p:strVal val="visible"/>
                                      </p:to>
                                    </p:set>
                                    <p:animEffect transition="in" filter="wipe(down)">
                                      <p:cBhvr>
                                        <p:cTn id="12" dur="500"/>
                                        <p:tgtEl>
                                          <p:spTgt spid="6045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0457"/>
                                        </p:tgtEl>
                                        <p:attrNameLst>
                                          <p:attrName>style.visibility</p:attrName>
                                        </p:attrNameLst>
                                      </p:cBhvr>
                                      <p:to>
                                        <p:strVal val="visible"/>
                                      </p:to>
                                    </p:set>
                                    <p:animEffect transition="in" filter="wipe(down)">
                                      <p:cBhvr>
                                        <p:cTn id="17" dur="500"/>
                                        <p:tgtEl>
                                          <p:spTgt spid="604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55" grpId="0"/>
      <p:bldP spid="60456" grpId="0"/>
      <p:bldP spid="6045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785813" y="2286000"/>
            <a:ext cx="7715250" cy="3000375"/>
          </a:xfrm>
          <a:prstGeom prst="rect">
            <a:avLst/>
          </a:prstGeom>
          <a:effectLst>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chor="ctr"/>
          <a:lstStyle/>
          <a:p>
            <a:pPr algn="ctr">
              <a:defRPr/>
            </a:pPr>
            <a:endParaRPr lang="uk-UA"/>
          </a:p>
        </p:txBody>
      </p:sp>
      <p:sp>
        <p:nvSpPr>
          <p:cNvPr id="2" name="Заголовок 1"/>
          <p:cNvSpPr>
            <a:spLocks noGrp="1"/>
          </p:cNvSpPr>
          <p:nvPr>
            <p:ph type="title"/>
          </p:nvPr>
        </p:nvSpPr>
        <p:spPr>
          <a:xfrm>
            <a:off x="428625" y="357188"/>
            <a:ext cx="7467600" cy="631825"/>
          </a:xfrm>
        </p:spPr>
        <p:txBody>
          <a:bodyPr/>
          <a:lstStyle/>
          <a:p>
            <a:pP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Навчально-тренувальні завдання</a:t>
            </a:r>
            <a:endParaRPr lang="uk-UA" b="1" i="1" dirty="0">
              <a:solidFill>
                <a:schemeClr val="accent1">
                  <a:lumMod val="75000"/>
                </a:schemeClr>
              </a:solidFill>
              <a:latin typeface="Times New Roman" pitchFamily="18" charset="0"/>
              <a:cs typeface="Times New Roman" pitchFamily="18" charset="0"/>
            </a:endParaRPr>
          </a:p>
        </p:txBody>
      </p:sp>
      <p:sp>
        <p:nvSpPr>
          <p:cNvPr id="47108" name="TextBox 2"/>
          <p:cNvSpPr txBox="1">
            <a:spLocks noChangeArrowheads="1"/>
          </p:cNvSpPr>
          <p:nvPr/>
        </p:nvSpPr>
        <p:spPr bwMode="auto">
          <a:xfrm>
            <a:off x="357188" y="1071563"/>
            <a:ext cx="8001000" cy="954087"/>
          </a:xfrm>
          <a:prstGeom prst="rect">
            <a:avLst/>
          </a:prstGeom>
          <a:noFill/>
          <a:ln w="9525">
            <a:noFill/>
            <a:miter lim="800000"/>
            <a:headEnd/>
            <a:tailEnd/>
          </a:ln>
        </p:spPr>
        <p:txBody>
          <a:bodyPr>
            <a:spAutoFit/>
          </a:bodyPr>
          <a:lstStyle/>
          <a:p>
            <a:pPr algn="just"/>
            <a:r>
              <a:rPr lang="uk-UA" altLang="uk-UA" sz="2800">
                <a:latin typeface="Times New Roman" pitchFamily="18" charset="0"/>
                <a:cs typeface="Times New Roman" pitchFamily="18" charset="0"/>
              </a:rPr>
              <a:t>Знайдіть та поясніть помилки у наведених текстах програм:</a:t>
            </a:r>
            <a:endParaRPr lang="uk-UA" altLang="uk-UA" sz="2800" i="1">
              <a:latin typeface="Times New Roman" pitchFamily="18" charset="0"/>
              <a:cs typeface="Times New Roman" pitchFamily="18" charset="0"/>
            </a:endParaRPr>
          </a:p>
        </p:txBody>
      </p:sp>
      <p:sp>
        <p:nvSpPr>
          <p:cNvPr id="47109"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ltLang="uk-UA"/>
          </a:p>
        </p:txBody>
      </p:sp>
      <p:sp>
        <p:nvSpPr>
          <p:cNvPr id="47110" name="TextBox 5"/>
          <p:cNvSpPr txBox="1">
            <a:spLocks noChangeArrowheads="1"/>
          </p:cNvSpPr>
          <p:nvPr/>
        </p:nvSpPr>
        <p:spPr bwMode="auto">
          <a:xfrm>
            <a:off x="1214438" y="2571750"/>
            <a:ext cx="6643687" cy="2308225"/>
          </a:xfrm>
          <a:prstGeom prst="rect">
            <a:avLst/>
          </a:prstGeom>
          <a:noFill/>
          <a:ln w="9525">
            <a:noFill/>
            <a:miter lim="800000"/>
            <a:headEnd/>
            <a:tailEnd/>
          </a:ln>
        </p:spPr>
        <p:txBody>
          <a:bodyPr>
            <a:spAutoFit/>
          </a:bodyPr>
          <a:lstStyle/>
          <a:p>
            <a:r>
              <a:rPr lang="en-US" altLang="uk-UA" sz="2400" u="sng"/>
              <a:t>Program</a:t>
            </a:r>
            <a:r>
              <a:rPr lang="en-US" altLang="uk-UA" sz="2400"/>
              <a:t> Ex</a:t>
            </a:r>
            <a:r>
              <a:rPr lang="uk-UA" altLang="uk-UA" sz="2400"/>
              <a:t>8_1;</a:t>
            </a:r>
          </a:p>
          <a:p>
            <a:r>
              <a:rPr lang="en-US" altLang="uk-UA" sz="2400" u="sng"/>
              <a:t>Const</a:t>
            </a:r>
            <a:r>
              <a:rPr lang="en-US" altLang="uk-UA" sz="2400"/>
              <a:t> </a:t>
            </a:r>
            <a:r>
              <a:rPr lang="en-US" altLang="uk-UA" sz="2400" i="1"/>
              <a:t>c</a:t>
            </a:r>
            <a:r>
              <a:rPr lang="uk-UA" altLang="uk-UA" sz="2400"/>
              <a:t>=5;</a:t>
            </a:r>
          </a:p>
          <a:p>
            <a:r>
              <a:rPr lang="en-US" altLang="uk-UA" sz="2400" u="sng"/>
              <a:t>Begin</a:t>
            </a:r>
            <a:endParaRPr lang="uk-UA" altLang="uk-UA" sz="2400"/>
          </a:p>
          <a:p>
            <a:r>
              <a:rPr lang="uk-UA" altLang="uk-UA" sz="2400"/>
              <a:t>	</a:t>
            </a:r>
            <a:r>
              <a:rPr lang="en-US" altLang="uk-UA" sz="2400" i="1"/>
              <a:t>c</a:t>
            </a:r>
            <a:r>
              <a:rPr lang="uk-UA" altLang="uk-UA" sz="2400" i="1"/>
              <a:t>:=</a:t>
            </a:r>
            <a:r>
              <a:rPr lang="en-US" altLang="uk-UA" sz="2400" i="1"/>
              <a:t>c</a:t>
            </a:r>
            <a:r>
              <a:rPr lang="uk-UA" altLang="uk-UA" sz="2400"/>
              <a:t>+</a:t>
            </a:r>
            <a:r>
              <a:rPr lang="en-US" altLang="uk-UA" sz="2400"/>
              <a:t>sqr</a:t>
            </a:r>
            <a:r>
              <a:rPr lang="uk-UA" altLang="uk-UA" sz="2400"/>
              <a:t>(</a:t>
            </a:r>
            <a:r>
              <a:rPr lang="en-US" altLang="uk-UA" sz="2400" i="1"/>
              <a:t>c</a:t>
            </a:r>
            <a:r>
              <a:rPr lang="uk-UA" altLang="uk-UA" sz="2400"/>
              <a:t>);</a:t>
            </a:r>
          </a:p>
          <a:p>
            <a:r>
              <a:rPr lang="uk-UA" altLang="uk-UA" sz="2400"/>
              <a:t>	</a:t>
            </a:r>
            <a:r>
              <a:rPr lang="en-US" altLang="uk-UA" sz="2400" u="sng"/>
              <a:t>Write</a:t>
            </a:r>
            <a:r>
              <a:rPr lang="uk-UA" altLang="uk-UA" sz="2400"/>
              <a:t> (‘Нове значення </a:t>
            </a:r>
            <a:r>
              <a:rPr lang="uk-UA" altLang="uk-UA" sz="2400" i="1"/>
              <a:t>с</a:t>
            </a:r>
            <a:r>
              <a:rPr lang="uk-UA" altLang="uk-UA" sz="2400"/>
              <a:t>= ’, </a:t>
            </a:r>
            <a:r>
              <a:rPr lang="uk-UA" altLang="uk-UA" sz="2400" i="1"/>
              <a:t>с’</a:t>
            </a:r>
            <a:r>
              <a:rPr lang="uk-UA" altLang="uk-UA" sz="2400"/>
              <a:t>)</a:t>
            </a:r>
          </a:p>
          <a:p>
            <a:r>
              <a:rPr lang="en-US" altLang="uk-UA" sz="2400" u="sng"/>
              <a:t>End</a:t>
            </a:r>
            <a:endParaRPr lang="uk-UA" altLang="uk-UA" sz="240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785813" y="2286000"/>
            <a:ext cx="7715250" cy="3000375"/>
          </a:xfrm>
          <a:prstGeom prst="rect">
            <a:avLst/>
          </a:prstGeom>
          <a:effectLst>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chor="ctr"/>
          <a:lstStyle/>
          <a:p>
            <a:pPr algn="ctr">
              <a:defRPr/>
            </a:pPr>
            <a:endParaRPr lang="uk-UA"/>
          </a:p>
        </p:txBody>
      </p:sp>
      <p:sp>
        <p:nvSpPr>
          <p:cNvPr id="2" name="Заголовок 1"/>
          <p:cNvSpPr>
            <a:spLocks noGrp="1"/>
          </p:cNvSpPr>
          <p:nvPr>
            <p:ph type="title"/>
          </p:nvPr>
        </p:nvSpPr>
        <p:spPr>
          <a:xfrm>
            <a:off x="428625" y="357188"/>
            <a:ext cx="7467600" cy="631825"/>
          </a:xfrm>
        </p:spPr>
        <p:txBody>
          <a:bodyPr/>
          <a:lstStyle/>
          <a:p>
            <a:pP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Навчально-тренувальні завдання</a:t>
            </a:r>
            <a:endParaRPr lang="uk-UA" b="1" i="1" dirty="0">
              <a:solidFill>
                <a:schemeClr val="accent1">
                  <a:lumMod val="75000"/>
                </a:schemeClr>
              </a:solidFill>
              <a:latin typeface="Times New Roman" pitchFamily="18" charset="0"/>
              <a:cs typeface="Times New Roman" pitchFamily="18" charset="0"/>
            </a:endParaRPr>
          </a:p>
        </p:txBody>
      </p:sp>
      <p:sp>
        <p:nvSpPr>
          <p:cNvPr id="48132" name="TextBox 2"/>
          <p:cNvSpPr txBox="1">
            <a:spLocks noChangeArrowheads="1"/>
          </p:cNvSpPr>
          <p:nvPr/>
        </p:nvSpPr>
        <p:spPr bwMode="auto">
          <a:xfrm>
            <a:off x="357188" y="1071563"/>
            <a:ext cx="8001000" cy="954087"/>
          </a:xfrm>
          <a:prstGeom prst="rect">
            <a:avLst/>
          </a:prstGeom>
          <a:noFill/>
          <a:ln w="9525">
            <a:noFill/>
            <a:miter lim="800000"/>
            <a:headEnd/>
            <a:tailEnd/>
          </a:ln>
        </p:spPr>
        <p:txBody>
          <a:bodyPr>
            <a:spAutoFit/>
          </a:bodyPr>
          <a:lstStyle/>
          <a:p>
            <a:pPr algn="just"/>
            <a:r>
              <a:rPr lang="uk-UA" altLang="uk-UA" sz="2800">
                <a:latin typeface="Times New Roman" pitchFamily="18" charset="0"/>
                <a:cs typeface="Times New Roman" pitchFamily="18" charset="0"/>
              </a:rPr>
              <a:t>Знайдіть та поясніть помилки у наведених текстах програм:</a:t>
            </a:r>
            <a:endParaRPr lang="uk-UA" altLang="uk-UA" sz="2800" i="1">
              <a:latin typeface="Times New Roman" pitchFamily="18" charset="0"/>
              <a:cs typeface="Times New Roman" pitchFamily="18" charset="0"/>
            </a:endParaRPr>
          </a:p>
        </p:txBody>
      </p:sp>
      <p:sp>
        <p:nvSpPr>
          <p:cNvPr id="48133"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ltLang="uk-UA"/>
          </a:p>
        </p:txBody>
      </p:sp>
      <p:sp>
        <p:nvSpPr>
          <p:cNvPr id="48134" name="TextBox 5"/>
          <p:cNvSpPr txBox="1">
            <a:spLocks noChangeArrowheads="1"/>
          </p:cNvSpPr>
          <p:nvPr/>
        </p:nvSpPr>
        <p:spPr bwMode="auto">
          <a:xfrm>
            <a:off x="1214438" y="2571750"/>
            <a:ext cx="6643687" cy="2282825"/>
          </a:xfrm>
          <a:prstGeom prst="rect">
            <a:avLst/>
          </a:prstGeom>
          <a:noFill/>
          <a:ln w="9525">
            <a:noFill/>
            <a:miter lim="800000"/>
            <a:headEnd/>
            <a:tailEnd/>
          </a:ln>
        </p:spPr>
        <p:txBody>
          <a:bodyPr>
            <a:spAutoFit/>
          </a:bodyPr>
          <a:lstStyle/>
          <a:p>
            <a:r>
              <a:rPr lang="en-US" altLang="uk-UA" sz="2400" u="sng"/>
              <a:t>Program</a:t>
            </a:r>
            <a:r>
              <a:rPr lang="en-US" altLang="uk-UA" sz="2400"/>
              <a:t> Ex</a:t>
            </a:r>
            <a:r>
              <a:rPr lang="uk-UA" altLang="uk-UA" sz="2400"/>
              <a:t>8_1;</a:t>
            </a:r>
          </a:p>
          <a:p>
            <a:r>
              <a:rPr lang="uk-UA" altLang="uk-UA" sz="2400"/>
              <a:t>	</a:t>
            </a:r>
            <a:r>
              <a:rPr lang="en-US" altLang="uk-UA" sz="2400" u="sng"/>
              <a:t>Const</a:t>
            </a:r>
            <a:r>
              <a:rPr lang="en-US" altLang="uk-UA" sz="2400"/>
              <a:t> </a:t>
            </a:r>
            <a:r>
              <a:rPr lang="en-US" altLang="uk-UA" sz="2400" i="1"/>
              <a:t>c</a:t>
            </a:r>
            <a:r>
              <a:rPr lang="uk-UA" altLang="uk-UA" sz="2400"/>
              <a:t>=5;</a:t>
            </a:r>
          </a:p>
          <a:p>
            <a:r>
              <a:rPr lang="en-US" altLang="uk-UA" sz="2400" u="sng"/>
              <a:t>Begin</a:t>
            </a:r>
            <a:endParaRPr lang="uk-UA" altLang="uk-UA" sz="2400"/>
          </a:p>
          <a:p>
            <a:r>
              <a:rPr lang="uk-UA" altLang="uk-UA" sz="2400"/>
              <a:t>	</a:t>
            </a:r>
            <a:r>
              <a:rPr lang="en-US" altLang="uk-UA" sz="2400" i="1"/>
              <a:t>c</a:t>
            </a:r>
            <a:r>
              <a:rPr lang="uk-UA" altLang="uk-UA" sz="2400" i="1"/>
              <a:t>:=</a:t>
            </a:r>
            <a:r>
              <a:rPr lang="en-US" altLang="uk-UA" sz="2400" i="1"/>
              <a:t>c</a:t>
            </a:r>
            <a:r>
              <a:rPr lang="uk-UA" altLang="uk-UA" sz="2400"/>
              <a:t>+</a:t>
            </a:r>
            <a:r>
              <a:rPr lang="en-US" altLang="uk-UA" sz="2400"/>
              <a:t>sqr</a:t>
            </a:r>
            <a:r>
              <a:rPr lang="uk-UA" altLang="uk-UA" sz="2400"/>
              <a:t>(</a:t>
            </a:r>
            <a:r>
              <a:rPr lang="en-US" altLang="uk-UA" sz="2400" i="1"/>
              <a:t>c</a:t>
            </a:r>
            <a:r>
              <a:rPr lang="uk-UA" altLang="uk-UA" sz="2400"/>
              <a:t>);</a:t>
            </a:r>
          </a:p>
          <a:p>
            <a:r>
              <a:rPr lang="uk-UA" altLang="uk-UA" sz="2400"/>
              <a:t>	</a:t>
            </a:r>
            <a:r>
              <a:rPr lang="en-US" altLang="uk-UA" sz="2400" u="sng"/>
              <a:t>Write</a:t>
            </a:r>
            <a:r>
              <a:rPr lang="uk-UA" altLang="uk-UA" sz="2400"/>
              <a:t> (‘Нове значення </a:t>
            </a:r>
            <a:r>
              <a:rPr lang="uk-UA" altLang="uk-UA" sz="2400" i="1"/>
              <a:t>с</a:t>
            </a:r>
            <a:r>
              <a:rPr lang="uk-UA" altLang="uk-UA" sz="2400"/>
              <a:t>= ’, </a:t>
            </a:r>
            <a:r>
              <a:rPr lang="uk-UA" altLang="uk-UA" sz="2400" i="1"/>
              <a:t>с</a:t>
            </a:r>
            <a:r>
              <a:rPr lang="uk-UA" altLang="uk-UA" sz="2400"/>
              <a:t>)</a:t>
            </a:r>
          </a:p>
          <a:p>
            <a:r>
              <a:rPr lang="en-US" altLang="uk-UA" sz="2400" u="sng"/>
              <a:t>End</a:t>
            </a:r>
            <a:endParaRPr lang="uk-UA" altLang="uk-UA" sz="24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25"/>
          </a:xfrm>
        </p:spPr>
        <p:txBody>
          <a:bodyPr/>
          <a:lstStyle/>
          <a:p>
            <a:pPr algn="ct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Переваги мови програмування Паскаль</a:t>
            </a:r>
            <a:endParaRPr lang="uk-UA" b="1" i="1" dirty="0">
              <a:solidFill>
                <a:schemeClr val="accent1">
                  <a:lumMod val="75000"/>
                </a:schemeClr>
              </a:solidFill>
              <a:latin typeface="Times New Roman" pitchFamily="18" charset="0"/>
              <a:cs typeface="Times New Roman" pitchFamily="18" charset="0"/>
            </a:endParaRPr>
          </a:p>
        </p:txBody>
      </p:sp>
      <p:sp>
        <p:nvSpPr>
          <p:cNvPr id="3" name="Текст 2"/>
          <p:cNvSpPr>
            <a:spLocks noGrp="1"/>
          </p:cNvSpPr>
          <p:nvPr>
            <p:ph type="body" sz="half" idx="1"/>
          </p:nvPr>
        </p:nvSpPr>
        <p:spPr>
          <a:xfrm>
            <a:off x="457200" y="1600200"/>
            <a:ext cx="7972425" cy="4525963"/>
          </a:xfrm>
        </p:spPr>
        <p:txBody>
          <a:bodyPr>
            <a:normAutofit/>
          </a:bodyPr>
          <a:lstStyle/>
          <a:p>
            <a:pPr marL="274320" indent="-274320" eaLnBrk="1" fontAlgn="auto" hangingPunct="1">
              <a:spcAft>
                <a:spcPts val="0"/>
              </a:spcAft>
              <a:buFont typeface="Wingdings"/>
              <a:buChar char=""/>
              <a:defRPr/>
            </a:pPr>
            <a:r>
              <a:rPr lang="uk-UA" dirty="0" smtClean="0">
                <a:solidFill>
                  <a:schemeClr val="accent1">
                    <a:lumMod val="75000"/>
                  </a:schemeClr>
                </a:solidFill>
              </a:rPr>
              <a:t>Простий синтаксис мови </a:t>
            </a:r>
            <a:r>
              <a:rPr lang="uk-UA" dirty="0" smtClean="0"/>
              <a:t>– програми на </a:t>
            </a:r>
            <a:r>
              <a:rPr lang="uk-UA" i="1" dirty="0" smtClean="0"/>
              <a:t>Паскалі</a:t>
            </a:r>
            <a:r>
              <a:rPr lang="uk-UA" dirty="0" smtClean="0"/>
              <a:t> легко читати та редагувати, оскільки вони містять невелику кількість базових понять.</a:t>
            </a:r>
          </a:p>
          <a:p>
            <a:pPr marL="274320" indent="-274320" eaLnBrk="1" fontAlgn="auto" hangingPunct="1">
              <a:spcAft>
                <a:spcPts val="0"/>
              </a:spcAft>
              <a:buFont typeface="Wingdings"/>
              <a:buChar char=""/>
              <a:defRPr/>
            </a:pPr>
            <a:r>
              <a:rPr lang="uk-UA" dirty="0" smtClean="0"/>
              <a:t> </a:t>
            </a:r>
            <a:r>
              <a:rPr lang="uk-UA" dirty="0" smtClean="0">
                <a:solidFill>
                  <a:schemeClr val="accent1">
                    <a:lumMod val="75000"/>
                  </a:schemeClr>
                </a:solidFill>
              </a:rPr>
              <a:t>Досить низькі апаратні та системні вимоги </a:t>
            </a:r>
            <a:r>
              <a:rPr lang="uk-UA" dirty="0" smtClean="0"/>
              <a:t>як для роботи самого середовища програмування, так і для програм, записаних мовою </a:t>
            </a:r>
            <a:r>
              <a:rPr lang="uk-UA" i="1" dirty="0" smtClean="0"/>
              <a:t>Паскаль</a:t>
            </a:r>
            <a:r>
              <a:rPr lang="uk-UA" dirty="0" smtClean="0"/>
              <a:t>.</a:t>
            </a:r>
          </a:p>
          <a:p>
            <a:pPr marL="274320" indent="-274320" eaLnBrk="1" fontAlgn="auto" hangingPunct="1">
              <a:spcAft>
                <a:spcPts val="0"/>
              </a:spcAft>
              <a:buFont typeface="Wingdings"/>
              <a:buChar char=""/>
              <a:defRPr/>
            </a:pPr>
            <a:r>
              <a:rPr lang="uk-UA" dirty="0" smtClean="0">
                <a:solidFill>
                  <a:schemeClr val="accent1">
                    <a:lumMod val="75000"/>
                  </a:schemeClr>
                </a:solidFill>
              </a:rPr>
              <a:t>Універсальність мови</a:t>
            </a:r>
            <a:r>
              <a:rPr lang="uk-UA" dirty="0" smtClean="0"/>
              <a:t>, тобто можливість використовувати цю мову програмування для вирішення задач різних класів та сфер діяльності.</a:t>
            </a:r>
          </a:p>
          <a:p>
            <a:pPr marL="274320" indent="-274320" eaLnBrk="1" fontAlgn="auto" hangingPunct="1">
              <a:spcAft>
                <a:spcPts val="0"/>
              </a:spcAft>
              <a:buFont typeface="Wingdings"/>
              <a:buChar char=""/>
              <a:defRPr/>
            </a:pPr>
            <a:r>
              <a:rPr lang="uk-UA" dirty="0" smtClean="0">
                <a:solidFill>
                  <a:schemeClr val="accent1">
                    <a:lumMod val="75000"/>
                  </a:schemeClr>
                </a:solidFill>
              </a:rPr>
              <a:t>Підтримка структурного та об’єктно-орієнтованого програмування.</a:t>
            </a:r>
            <a:endParaRPr lang="uk-UA"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500063" y="2214563"/>
            <a:ext cx="7715250" cy="3786187"/>
          </a:xfrm>
          <a:prstGeom prst="rect">
            <a:avLst/>
          </a:prstGeom>
          <a:effectLst>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chor="ctr"/>
          <a:lstStyle/>
          <a:p>
            <a:pPr algn="ctr">
              <a:defRPr/>
            </a:pPr>
            <a:endParaRPr lang="uk-UA"/>
          </a:p>
        </p:txBody>
      </p:sp>
      <p:sp>
        <p:nvSpPr>
          <p:cNvPr id="2" name="Заголовок 1"/>
          <p:cNvSpPr>
            <a:spLocks noGrp="1"/>
          </p:cNvSpPr>
          <p:nvPr>
            <p:ph type="title"/>
          </p:nvPr>
        </p:nvSpPr>
        <p:spPr>
          <a:xfrm>
            <a:off x="428625" y="357188"/>
            <a:ext cx="7467600" cy="631825"/>
          </a:xfrm>
        </p:spPr>
        <p:txBody>
          <a:bodyPr/>
          <a:lstStyle/>
          <a:p>
            <a:pP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Навчально-тренувальні завдання</a:t>
            </a:r>
            <a:endParaRPr lang="uk-UA" b="1" i="1" dirty="0">
              <a:solidFill>
                <a:schemeClr val="accent1">
                  <a:lumMod val="75000"/>
                </a:schemeClr>
              </a:solidFill>
              <a:latin typeface="Times New Roman" pitchFamily="18" charset="0"/>
              <a:cs typeface="Times New Roman" pitchFamily="18" charset="0"/>
            </a:endParaRPr>
          </a:p>
        </p:txBody>
      </p:sp>
      <p:sp>
        <p:nvSpPr>
          <p:cNvPr id="49156" name="TextBox 2"/>
          <p:cNvSpPr txBox="1">
            <a:spLocks noChangeArrowheads="1"/>
          </p:cNvSpPr>
          <p:nvPr/>
        </p:nvSpPr>
        <p:spPr bwMode="auto">
          <a:xfrm>
            <a:off x="357188" y="1071563"/>
            <a:ext cx="8001000" cy="954087"/>
          </a:xfrm>
          <a:prstGeom prst="rect">
            <a:avLst/>
          </a:prstGeom>
          <a:noFill/>
          <a:ln w="9525">
            <a:noFill/>
            <a:miter lim="800000"/>
            <a:headEnd/>
            <a:tailEnd/>
          </a:ln>
        </p:spPr>
        <p:txBody>
          <a:bodyPr>
            <a:spAutoFit/>
          </a:bodyPr>
          <a:lstStyle/>
          <a:p>
            <a:pPr algn="just"/>
            <a:r>
              <a:rPr lang="uk-UA" altLang="uk-UA" sz="2800">
                <a:latin typeface="Times New Roman" pitchFamily="18" charset="0"/>
                <a:cs typeface="Times New Roman" pitchFamily="18" charset="0"/>
              </a:rPr>
              <a:t>Знайдіть та поясніть помилки у наведених текстах програм:</a:t>
            </a:r>
            <a:endParaRPr lang="uk-UA" altLang="uk-UA" sz="2800" i="1">
              <a:latin typeface="Times New Roman" pitchFamily="18" charset="0"/>
              <a:cs typeface="Times New Roman" pitchFamily="18" charset="0"/>
            </a:endParaRPr>
          </a:p>
        </p:txBody>
      </p:sp>
      <p:sp>
        <p:nvSpPr>
          <p:cNvPr id="49157"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ltLang="uk-UA"/>
          </a:p>
        </p:txBody>
      </p:sp>
      <p:sp>
        <p:nvSpPr>
          <p:cNvPr id="49158" name="Rectangle 1"/>
          <p:cNvSpPr>
            <a:spLocks noChangeArrowheads="1"/>
          </p:cNvSpPr>
          <p:nvPr/>
        </p:nvSpPr>
        <p:spPr bwMode="auto">
          <a:xfrm>
            <a:off x="642938" y="2376488"/>
            <a:ext cx="7143750" cy="3378200"/>
          </a:xfrm>
          <a:prstGeom prst="rect">
            <a:avLst/>
          </a:prstGeom>
          <a:noFill/>
          <a:ln w="9525">
            <a:noFill/>
            <a:miter lim="800000"/>
            <a:headEnd/>
            <a:tailEnd/>
          </a:ln>
        </p:spPr>
        <p:txBody>
          <a:bodyPr anchor="ctr">
            <a:spAutoFit/>
          </a:bodyPr>
          <a:lstStyle/>
          <a:p>
            <a:pPr indent="185738">
              <a:tabLst>
                <a:tab pos="185738" algn="l"/>
              </a:tabLst>
            </a:pPr>
            <a:r>
              <a:rPr lang="en-US" altLang="uk-UA" sz="2400" u="sng">
                <a:latin typeface="Times New Roman" pitchFamily="18" charset="0"/>
                <a:ea typeface="Calibri" pitchFamily="34" charset="0"/>
                <a:cs typeface="Times New Roman" pitchFamily="18" charset="0"/>
              </a:rPr>
              <a:t>Program</a:t>
            </a:r>
            <a:r>
              <a:rPr lang="en-US" altLang="uk-UA" sz="2400">
                <a:latin typeface="Times New Roman" pitchFamily="18" charset="0"/>
                <a:ea typeface="Calibri" pitchFamily="34" charset="0"/>
                <a:cs typeface="Times New Roman" pitchFamily="18" charset="0"/>
              </a:rPr>
              <a:t> Ex</a:t>
            </a:r>
            <a:r>
              <a:rPr lang="uk-UA" altLang="uk-UA" sz="2400">
                <a:latin typeface="Times New Roman" pitchFamily="18" charset="0"/>
                <a:ea typeface="Calibri" pitchFamily="34" charset="0"/>
                <a:cs typeface="Times New Roman" pitchFamily="18" charset="0"/>
              </a:rPr>
              <a:t>8_2;</a:t>
            </a:r>
          </a:p>
          <a:p>
            <a:pPr indent="185738" eaLnBrk="0" hangingPunct="0">
              <a:tabLst>
                <a:tab pos="185738" algn="l"/>
              </a:tabLst>
            </a:pPr>
            <a:r>
              <a:rPr lang="uk-UA" altLang="uk-UA" sz="2400">
                <a:latin typeface="Times New Roman" pitchFamily="18" charset="0"/>
                <a:ea typeface="Calibri" pitchFamily="34" charset="0"/>
                <a:cs typeface="Times New Roman" pitchFamily="18" charset="0"/>
              </a:rPr>
              <a:t>	</a:t>
            </a:r>
            <a:r>
              <a:rPr lang="en-US" altLang="uk-UA" sz="2400" u="sng">
                <a:latin typeface="Times New Roman" pitchFamily="18" charset="0"/>
                <a:ea typeface="Calibri" pitchFamily="34" charset="0"/>
                <a:cs typeface="Times New Roman" pitchFamily="18" charset="0"/>
              </a:rPr>
              <a:t>Var</a:t>
            </a:r>
            <a:r>
              <a:rPr lang="en-US" altLang="uk-UA" sz="2400">
                <a:latin typeface="Times New Roman" pitchFamily="18" charset="0"/>
                <a:ea typeface="Calibri" pitchFamily="34" charset="0"/>
                <a:cs typeface="Times New Roman" pitchFamily="18" charset="0"/>
              </a:rPr>
              <a:t> </a:t>
            </a:r>
            <a:r>
              <a:rPr lang="uk-UA" altLang="uk-UA" sz="2400" i="1">
                <a:latin typeface="Times New Roman" pitchFamily="18" charset="0"/>
                <a:ea typeface="Calibri" pitchFamily="34" charset="0"/>
                <a:cs typeface="Times New Roman" pitchFamily="18" charset="0"/>
              </a:rPr>
              <a:t>а, </a:t>
            </a:r>
            <a:r>
              <a:rPr lang="en-US" altLang="uk-UA" sz="2400" i="1">
                <a:latin typeface="Times New Roman" pitchFamily="18" charset="0"/>
                <a:ea typeface="Calibri" pitchFamily="34" charset="0"/>
                <a:cs typeface="Times New Roman" pitchFamily="18" charset="0"/>
              </a:rPr>
              <a:t>b</a:t>
            </a:r>
            <a:r>
              <a:rPr lang="uk-UA" altLang="uk-UA" sz="2400" i="1">
                <a:latin typeface="Times New Roman" pitchFamily="18" charset="0"/>
                <a:ea typeface="Calibri" pitchFamily="34" charset="0"/>
                <a:cs typeface="Times New Roman" pitchFamily="18" charset="0"/>
              </a:rPr>
              <a:t>, с</a:t>
            </a:r>
            <a:r>
              <a:rPr lang="uk-UA" altLang="uk-UA" sz="2400">
                <a:latin typeface="Times New Roman" pitchFamily="18" charset="0"/>
                <a:ea typeface="Calibri" pitchFamily="34" charset="0"/>
                <a:cs typeface="Times New Roman" pitchFamily="18" charset="0"/>
              </a:rPr>
              <a:t>: </a:t>
            </a:r>
            <a:r>
              <a:rPr lang="en-US" altLang="uk-UA" sz="2400" u="sng">
                <a:latin typeface="Times New Roman" pitchFamily="18" charset="0"/>
                <a:ea typeface="Calibri" pitchFamily="34" charset="0"/>
                <a:cs typeface="Times New Roman" pitchFamily="18" charset="0"/>
              </a:rPr>
              <a:t>real</a:t>
            </a:r>
            <a:r>
              <a:rPr lang="en-US" altLang="uk-UA" sz="2400">
                <a:latin typeface="Times New Roman" pitchFamily="18" charset="0"/>
                <a:ea typeface="Calibri" pitchFamily="34" charset="0"/>
                <a:cs typeface="Times New Roman" pitchFamily="18" charset="0"/>
              </a:rPr>
              <a:t>;</a:t>
            </a:r>
            <a:endParaRPr lang="uk-UA" altLang="uk-UA" sz="2400">
              <a:latin typeface="Times New Roman" pitchFamily="18" charset="0"/>
              <a:ea typeface="Calibri" pitchFamily="34" charset="0"/>
              <a:cs typeface="Times New Roman" pitchFamily="18" charset="0"/>
            </a:endParaRPr>
          </a:p>
          <a:p>
            <a:pPr indent="185738" eaLnBrk="0" hangingPunct="0">
              <a:tabLst>
                <a:tab pos="185738" algn="l"/>
              </a:tabLst>
            </a:pPr>
            <a:r>
              <a:rPr lang="en-US" altLang="uk-UA" sz="2400" u="sng">
                <a:latin typeface="Times New Roman" pitchFamily="18" charset="0"/>
                <a:ea typeface="Calibri" pitchFamily="34" charset="0"/>
                <a:cs typeface="Times New Roman" pitchFamily="18" charset="0"/>
              </a:rPr>
              <a:t>Begin</a:t>
            </a:r>
            <a:endParaRPr lang="uk-UA" altLang="uk-UA" sz="2400">
              <a:latin typeface="Times New Roman" pitchFamily="18" charset="0"/>
              <a:ea typeface="Calibri" pitchFamily="34" charset="0"/>
              <a:cs typeface="Times New Roman" pitchFamily="18" charset="0"/>
            </a:endParaRPr>
          </a:p>
          <a:p>
            <a:pPr indent="185738" eaLnBrk="0" hangingPunct="0">
              <a:tabLst>
                <a:tab pos="185738" algn="l"/>
              </a:tabLst>
            </a:pPr>
            <a:r>
              <a:rPr lang="uk-UA" altLang="uk-UA" sz="2400">
                <a:latin typeface="Times New Roman" pitchFamily="18" charset="0"/>
                <a:ea typeface="Calibri" pitchFamily="34" charset="0"/>
                <a:cs typeface="Times New Roman" pitchFamily="18" charset="0"/>
              </a:rPr>
              <a:t>	</a:t>
            </a:r>
            <a:r>
              <a:rPr lang="en-US" altLang="uk-UA" sz="2400" u="sng">
                <a:latin typeface="Times New Roman" pitchFamily="18" charset="0"/>
                <a:ea typeface="Calibri" pitchFamily="34" charset="0"/>
                <a:cs typeface="Times New Roman" pitchFamily="18" charset="0"/>
              </a:rPr>
              <a:t>Write</a:t>
            </a:r>
            <a:r>
              <a:rPr lang="uk-UA" altLang="uk-UA" sz="2400">
                <a:latin typeface="Times New Roman" pitchFamily="18" charset="0"/>
                <a:ea typeface="Calibri" pitchFamily="34" charset="0"/>
                <a:cs typeface="Times New Roman" pitchFamily="18" charset="0"/>
              </a:rPr>
              <a:t> (‘Введіть значення </a:t>
            </a:r>
            <a:r>
              <a:rPr lang="uk-UA" altLang="uk-UA" sz="2400" i="1">
                <a:latin typeface="Times New Roman" pitchFamily="18" charset="0"/>
                <a:ea typeface="Calibri" pitchFamily="34" charset="0"/>
                <a:cs typeface="Times New Roman" pitchFamily="18" charset="0"/>
              </a:rPr>
              <a:t>а</a:t>
            </a:r>
            <a:r>
              <a:rPr lang="uk-UA" altLang="uk-UA" sz="2400">
                <a:latin typeface="Times New Roman" pitchFamily="18" charset="0"/>
                <a:ea typeface="Calibri" pitchFamily="34" charset="0"/>
                <a:cs typeface="Times New Roman" pitchFamily="18" charset="0"/>
              </a:rPr>
              <a:t> =&gt;’);</a:t>
            </a:r>
          </a:p>
          <a:p>
            <a:pPr indent="185738" eaLnBrk="0" hangingPunct="0">
              <a:tabLst>
                <a:tab pos="185738" algn="l"/>
              </a:tabLst>
            </a:pPr>
            <a:r>
              <a:rPr lang="uk-UA" altLang="uk-UA" sz="2400">
                <a:latin typeface="Times New Roman" pitchFamily="18" charset="0"/>
                <a:ea typeface="Calibri" pitchFamily="34" charset="0"/>
                <a:cs typeface="Times New Roman" pitchFamily="18" charset="0"/>
              </a:rPr>
              <a:t>	</a:t>
            </a:r>
            <a:r>
              <a:rPr lang="en-US" altLang="uk-UA" sz="2400" u="sng">
                <a:latin typeface="Times New Roman" pitchFamily="18" charset="0"/>
                <a:ea typeface="Calibri" pitchFamily="34" charset="0"/>
                <a:cs typeface="Times New Roman" pitchFamily="18" charset="0"/>
              </a:rPr>
              <a:t>Readln</a:t>
            </a:r>
            <a:r>
              <a:rPr lang="uk-UA" altLang="uk-UA" sz="2400">
                <a:latin typeface="Times New Roman" pitchFamily="18" charset="0"/>
                <a:ea typeface="Calibri" pitchFamily="34" charset="0"/>
                <a:cs typeface="Times New Roman" pitchFamily="18" charset="0"/>
              </a:rPr>
              <a:t> (</a:t>
            </a:r>
            <a:r>
              <a:rPr lang="uk-UA" altLang="uk-UA" sz="2400" i="1">
                <a:latin typeface="Times New Roman" pitchFamily="18" charset="0"/>
                <a:ea typeface="Calibri" pitchFamily="34" charset="0"/>
                <a:cs typeface="Times New Roman" pitchFamily="18" charset="0"/>
              </a:rPr>
              <a:t>а</a:t>
            </a:r>
            <a:r>
              <a:rPr lang="uk-UA" altLang="uk-UA" sz="2400">
                <a:latin typeface="Times New Roman" pitchFamily="18" charset="0"/>
                <a:ea typeface="Calibri" pitchFamily="34" charset="0"/>
                <a:cs typeface="Times New Roman" pitchFamily="18" charset="0"/>
              </a:rPr>
              <a:t>)</a:t>
            </a:r>
          </a:p>
          <a:p>
            <a:pPr indent="185738" eaLnBrk="0" hangingPunct="0">
              <a:tabLst>
                <a:tab pos="185738" algn="l"/>
              </a:tabLst>
            </a:pPr>
            <a:r>
              <a:rPr lang="uk-UA" altLang="uk-UA" sz="2400">
                <a:latin typeface="Times New Roman" pitchFamily="18" charset="0"/>
                <a:ea typeface="Calibri" pitchFamily="34" charset="0"/>
                <a:cs typeface="Times New Roman" pitchFamily="18" charset="0"/>
              </a:rPr>
              <a:t>	</a:t>
            </a:r>
            <a:r>
              <a:rPr lang="en-US" altLang="uk-UA" sz="2400" u="sng">
                <a:latin typeface="Times New Roman" pitchFamily="18" charset="0"/>
                <a:ea typeface="Calibri" pitchFamily="34" charset="0"/>
                <a:cs typeface="Times New Roman" pitchFamily="18" charset="0"/>
              </a:rPr>
              <a:t>Write</a:t>
            </a:r>
            <a:r>
              <a:rPr lang="uk-UA" altLang="uk-UA" sz="2400">
                <a:latin typeface="Times New Roman" pitchFamily="18" charset="0"/>
                <a:ea typeface="Calibri" pitchFamily="34" charset="0"/>
                <a:cs typeface="Times New Roman" pitchFamily="18" charset="0"/>
              </a:rPr>
              <a:t> (‘Введіть значення </a:t>
            </a:r>
            <a:r>
              <a:rPr lang="uk-UA" altLang="uk-UA" sz="2400" i="1">
                <a:latin typeface="Times New Roman" pitchFamily="18" charset="0"/>
                <a:ea typeface="Calibri" pitchFamily="34" charset="0"/>
                <a:cs typeface="Times New Roman" pitchFamily="18" charset="0"/>
              </a:rPr>
              <a:t>с</a:t>
            </a:r>
            <a:r>
              <a:rPr lang="uk-UA" altLang="uk-UA" sz="2400">
                <a:latin typeface="Times New Roman" pitchFamily="18" charset="0"/>
                <a:ea typeface="Calibri" pitchFamily="34" charset="0"/>
                <a:cs typeface="Times New Roman" pitchFamily="18" charset="0"/>
              </a:rPr>
              <a:t> =&gt;’);</a:t>
            </a:r>
          </a:p>
          <a:p>
            <a:pPr indent="185738" eaLnBrk="0" hangingPunct="0">
              <a:tabLst>
                <a:tab pos="185738" algn="l"/>
              </a:tabLst>
            </a:pPr>
            <a:r>
              <a:rPr lang="uk-UA" altLang="uk-UA" sz="2400">
                <a:latin typeface="Times New Roman" pitchFamily="18" charset="0"/>
                <a:ea typeface="Calibri" pitchFamily="34" charset="0"/>
                <a:cs typeface="Times New Roman" pitchFamily="18" charset="0"/>
              </a:rPr>
              <a:t>	</a:t>
            </a:r>
            <a:r>
              <a:rPr lang="en-US" altLang="uk-UA" sz="2400" u="sng">
                <a:latin typeface="Times New Roman" pitchFamily="18" charset="0"/>
                <a:ea typeface="Calibri" pitchFamily="34" charset="0"/>
                <a:cs typeface="Times New Roman" pitchFamily="18" charset="0"/>
              </a:rPr>
              <a:t>Readln</a:t>
            </a:r>
            <a:r>
              <a:rPr lang="en-US" altLang="uk-UA" sz="2400">
                <a:latin typeface="Times New Roman" pitchFamily="18" charset="0"/>
                <a:ea typeface="Calibri" pitchFamily="34" charset="0"/>
                <a:cs typeface="Times New Roman" pitchFamily="18" charset="0"/>
              </a:rPr>
              <a:t> (</a:t>
            </a:r>
            <a:r>
              <a:rPr lang="uk-UA" altLang="uk-UA" sz="2400" i="1">
                <a:latin typeface="Times New Roman" pitchFamily="18" charset="0"/>
                <a:ea typeface="Calibri" pitchFamily="34" charset="0"/>
                <a:cs typeface="Times New Roman" pitchFamily="18" charset="0"/>
              </a:rPr>
              <a:t>с</a:t>
            </a:r>
            <a:r>
              <a:rPr lang="en-US" altLang="uk-UA" sz="2400">
                <a:latin typeface="Times New Roman" pitchFamily="18" charset="0"/>
                <a:ea typeface="Calibri" pitchFamily="34" charset="0"/>
                <a:cs typeface="Times New Roman" pitchFamily="18" charset="0"/>
              </a:rPr>
              <a:t>);</a:t>
            </a:r>
            <a:endParaRPr lang="uk-UA" altLang="uk-UA" sz="2400">
              <a:latin typeface="Times New Roman" pitchFamily="18" charset="0"/>
              <a:ea typeface="Calibri" pitchFamily="34" charset="0"/>
              <a:cs typeface="Times New Roman" pitchFamily="18" charset="0"/>
            </a:endParaRPr>
          </a:p>
          <a:p>
            <a:pPr indent="185738" eaLnBrk="0" hangingPunct="0">
              <a:tabLst>
                <a:tab pos="185738" algn="l"/>
              </a:tabLst>
            </a:pPr>
            <a:r>
              <a:rPr lang="uk-UA" altLang="uk-UA" sz="2400">
                <a:latin typeface="Times New Roman" pitchFamily="18" charset="0"/>
                <a:ea typeface="Calibri" pitchFamily="34" charset="0"/>
                <a:cs typeface="Times New Roman" pitchFamily="18" charset="0"/>
              </a:rPr>
              <a:t>	</a:t>
            </a:r>
            <a:r>
              <a:rPr lang="en-US" altLang="uk-UA" sz="2400" u="sng">
                <a:latin typeface="Times New Roman" pitchFamily="18" charset="0"/>
                <a:ea typeface="Calibri" pitchFamily="34" charset="0"/>
                <a:cs typeface="Times New Roman" pitchFamily="18" charset="0"/>
              </a:rPr>
              <a:t>Write</a:t>
            </a:r>
            <a:r>
              <a:rPr lang="en-GB" altLang="uk-UA" sz="2400">
                <a:latin typeface="Times New Roman" pitchFamily="18" charset="0"/>
                <a:ea typeface="Calibri" pitchFamily="34" charset="0"/>
                <a:cs typeface="Times New Roman" pitchFamily="18" charset="0"/>
              </a:rPr>
              <a:t> ((</a:t>
            </a:r>
            <a:r>
              <a:rPr lang="uk-UA" altLang="uk-UA" sz="2400">
                <a:latin typeface="Times New Roman" pitchFamily="18" charset="0"/>
                <a:ea typeface="Calibri" pitchFamily="34" charset="0"/>
                <a:cs typeface="Times New Roman" pitchFamily="18" charset="0"/>
              </a:rPr>
              <a:t>а</a:t>
            </a:r>
            <a:r>
              <a:rPr lang="en-GB" altLang="uk-UA" sz="2400">
                <a:latin typeface="Times New Roman" pitchFamily="18" charset="0"/>
                <a:ea typeface="Calibri" pitchFamily="34" charset="0"/>
                <a:cs typeface="Times New Roman" pitchFamily="18" charset="0"/>
              </a:rPr>
              <a:t>*</a:t>
            </a:r>
            <a:r>
              <a:rPr lang="en-US" altLang="uk-UA" sz="2400">
                <a:latin typeface="Times New Roman" pitchFamily="18" charset="0"/>
                <a:ea typeface="Calibri" pitchFamily="34" charset="0"/>
                <a:cs typeface="Times New Roman" pitchFamily="18" charset="0"/>
              </a:rPr>
              <a:t>b</a:t>
            </a:r>
            <a:r>
              <a:rPr lang="en-GB" altLang="uk-UA" sz="2400">
                <a:latin typeface="Times New Roman" pitchFamily="18" charset="0"/>
                <a:ea typeface="Calibri" pitchFamily="34" charset="0"/>
                <a:cs typeface="Times New Roman" pitchFamily="18" charset="0"/>
              </a:rPr>
              <a:t>+</a:t>
            </a:r>
            <a:r>
              <a:rPr lang="uk-UA" altLang="uk-UA" sz="2400">
                <a:latin typeface="Times New Roman" pitchFamily="18" charset="0"/>
                <a:ea typeface="Calibri" pitchFamily="34" charset="0"/>
                <a:cs typeface="Times New Roman" pitchFamily="18" charset="0"/>
              </a:rPr>
              <a:t>с</a:t>
            </a:r>
            <a:r>
              <a:rPr lang="en-US" altLang="uk-UA" sz="2400">
                <a:latin typeface="Times New Roman" pitchFamily="18" charset="0"/>
                <a:ea typeface="Calibri" pitchFamily="34" charset="0"/>
                <a:cs typeface="Times New Roman" pitchFamily="18" charset="0"/>
              </a:rPr>
              <a:t>)/2</a:t>
            </a:r>
            <a:r>
              <a:rPr lang="en-GB" altLang="uk-UA" sz="2400">
                <a:latin typeface="Times New Roman" pitchFamily="18" charset="0"/>
                <a:ea typeface="Calibri" pitchFamily="34" charset="0"/>
                <a:cs typeface="Times New Roman" pitchFamily="18" charset="0"/>
              </a:rPr>
              <a:t>’)</a:t>
            </a:r>
            <a:endParaRPr lang="en-US" altLang="uk-UA" sz="2400" u="sng">
              <a:latin typeface="Times New Roman" pitchFamily="18" charset="0"/>
              <a:ea typeface="Calibri" pitchFamily="34" charset="0"/>
              <a:cs typeface="Times New Roman" pitchFamily="18" charset="0"/>
            </a:endParaRPr>
          </a:p>
          <a:p>
            <a:pPr indent="185738" eaLnBrk="0" hangingPunct="0">
              <a:tabLst>
                <a:tab pos="185738" algn="l"/>
              </a:tabLst>
            </a:pPr>
            <a:r>
              <a:rPr lang="en-US" altLang="uk-UA" sz="2400" u="sng">
                <a:latin typeface="Times New Roman" pitchFamily="18" charset="0"/>
                <a:ea typeface="Calibri" pitchFamily="34" charset="0"/>
                <a:cs typeface="Times New Roman" pitchFamily="18" charset="0"/>
              </a:rPr>
              <a:t>End</a:t>
            </a:r>
            <a:r>
              <a:rPr lang="uk-UA" altLang="uk-UA" sz="2400">
                <a:latin typeface="Times New Roman" pitchFamily="18" charset="0"/>
                <a:ea typeface="Calibri" pitchFamily="34" charset="0"/>
                <a:cs typeface="Times New Roman" pitchFamily="18" charset="0"/>
              </a:rPr>
              <a:t>.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500063" y="2214563"/>
            <a:ext cx="7715250" cy="4000500"/>
          </a:xfrm>
          <a:prstGeom prst="rect">
            <a:avLst/>
          </a:prstGeom>
          <a:effectLst>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chor="ctr"/>
          <a:lstStyle/>
          <a:p>
            <a:pPr algn="ctr">
              <a:defRPr/>
            </a:pPr>
            <a:endParaRPr lang="uk-UA"/>
          </a:p>
        </p:txBody>
      </p:sp>
      <p:sp>
        <p:nvSpPr>
          <p:cNvPr id="2" name="Заголовок 1"/>
          <p:cNvSpPr>
            <a:spLocks noGrp="1"/>
          </p:cNvSpPr>
          <p:nvPr>
            <p:ph type="title"/>
          </p:nvPr>
        </p:nvSpPr>
        <p:spPr>
          <a:xfrm>
            <a:off x="428625" y="357188"/>
            <a:ext cx="7467600" cy="631825"/>
          </a:xfrm>
        </p:spPr>
        <p:txBody>
          <a:bodyPr/>
          <a:lstStyle/>
          <a:p>
            <a:pP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Навчально-тренувальні завдання</a:t>
            </a:r>
            <a:endParaRPr lang="uk-UA" b="1" i="1" dirty="0">
              <a:solidFill>
                <a:schemeClr val="accent1">
                  <a:lumMod val="75000"/>
                </a:schemeClr>
              </a:solidFill>
              <a:latin typeface="Times New Roman" pitchFamily="18" charset="0"/>
              <a:cs typeface="Times New Roman" pitchFamily="18" charset="0"/>
            </a:endParaRPr>
          </a:p>
        </p:txBody>
      </p:sp>
      <p:sp>
        <p:nvSpPr>
          <p:cNvPr id="50180" name="TextBox 2"/>
          <p:cNvSpPr txBox="1">
            <a:spLocks noChangeArrowheads="1"/>
          </p:cNvSpPr>
          <p:nvPr/>
        </p:nvSpPr>
        <p:spPr bwMode="auto">
          <a:xfrm>
            <a:off x="357188" y="1071563"/>
            <a:ext cx="8001000" cy="954087"/>
          </a:xfrm>
          <a:prstGeom prst="rect">
            <a:avLst/>
          </a:prstGeom>
          <a:noFill/>
          <a:ln w="9525">
            <a:noFill/>
            <a:miter lim="800000"/>
            <a:headEnd/>
            <a:tailEnd/>
          </a:ln>
        </p:spPr>
        <p:txBody>
          <a:bodyPr>
            <a:spAutoFit/>
          </a:bodyPr>
          <a:lstStyle/>
          <a:p>
            <a:pPr algn="just"/>
            <a:r>
              <a:rPr lang="uk-UA" altLang="uk-UA" sz="2800">
                <a:latin typeface="Times New Roman" pitchFamily="18" charset="0"/>
                <a:cs typeface="Times New Roman" pitchFamily="18" charset="0"/>
              </a:rPr>
              <a:t>Знайдіть та поясніть помилки у наведених текстах програм:</a:t>
            </a:r>
            <a:endParaRPr lang="uk-UA" altLang="uk-UA" sz="2800" i="1">
              <a:latin typeface="Times New Roman" pitchFamily="18" charset="0"/>
              <a:cs typeface="Times New Roman" pitchFamily="18" charset="0"/>
            </a:endParaRPr>
          </a:p>
        </p:txBody>
      </p:sp>
      <p:sp>
        <p:nvSpPr>
          <p:cNvPr id="50181"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ltLang="uk-UA"/>
          </a:p>
        </p:txBody>
      </p:sp>
      <p:sp>
        <p:nvSpPr>
          <p:cNvPr id="50182" name="TextBox 7"/>
          <p:cNvSpPr txBox="1">
            <a:spLocks noChangeArrowheads="1"/>
          </p:cNvSpPr>
          <p:nvPr/>
        </p:nvSpPr>
        <p:spPr bwMode="auto">
          <a:xfrm>
            <a:off x="714375" y="2286000"/>
            <a:ext cx="7072313" cy="3786188"/>
          </a:xfrm>
          <a:prstGeom prst="rect">
            <a:avLst/>
          </a:prstGeom>
          <a:noFill/>
          <a:ln w="9525">
            <a:noFill/>
            <a:miter lim="800000"/>
            <a:headEnd/>
            <a:tailEnd/>
          </a:ln>
        </p:spPr>
        <p:txBody>
          <a:bodyPr>
            <a:spAutoFit/>
          </a:bodyPr>
          <a:lstStyle/>
          <a:p>
            <a:r>
              <a:rPr lang="en-US" altLang="uk-UA" sz="2400" u="sng">
                <a:latin typeface="Times New Roman" pitchFamily="18" charset="0"/>
                <a:cs typeface="Times New Roman" pitchFamily="18" charset="0"/>
              </a:rPr>
              <a:t>Program</a:t>
            </a:r>
            <a:r>
              <a:rPr lang="en-US" altLang="uk-UA" sz="2400">
                <a:latin typeface="Times New Roman" pitchFamily="18" charset="0"/>
                <a:cs typeface="Times New Roman" pitchFamily="18" charset="0"/>
              </a:rPr>
              <a:t> Ex8_3;</a:t>
            </a:r>
            <a:endParaRPr lang="uk-UA" altLang="uk-UA" sz="2400">
              <a:latin typeface="Times New Roman" pitchFamily="18" charset="0"/>
              <a:cs typeface="Times New Roman" pitchFamily="18" charset="0"/>
            </a:endParaRPr>
          </a:p>
          <a:p>
            <a:r>
              <a:rPr lang="uk-UA" altLang="uk-UA" sz="2400">
                <a:latin typeface="Times New Roman" pitchFamily="18" charset="0"/>
                <a:cs typeface="Times New Roman" pitchFamily="18" charset="0"/>
              </a:rPr>
              <a:t>	</a:t>
            </a:r>
            <a:r>
              <a:rPr lang="en-US" altLang="uk-UA" sz="2400" u="sng">
                <a:latin typeface="Times New Roman" pitchFamily="18" charset="0"/>
                <a:cs typeface="Times New Roman" pitchFamily="18" charset="0"/>
              </a:rPr>
              <a:t>Var</a:t>
            </a:r>
            <a:r>
              <a:rPr lang="en-US" altLang="uk-UA" sz="2400">
                <a:latin typeface="Times New Roman" pitchFamily="18" charset="0"/>
                <a:cs typeface="Times New Roman" pitchFamily="18" charset="0"/>
              </a:rPr>
              <a:t> </a:t>
            </a:r>
            <a:r>
              <a:rPr lang="en-US" altLang="uk-UA" sz="2400" i="1">
                <a:latin typeface="Times New Roman" pitchFamily="18" charset="0"/>
                <a:cs typeface="Times New Roman" pitchFamily="18" charset="0"/>
              </a:rPr>
              <a:t>x, y</a:t>
            </a:r>
            <a:r>
              <a:rPr lang="en-GB" altLang="uk-UA" sz="2400">
                <a:latin typeface="Times New Roman" pitchFamily="18" charset="0"/>
                <a:cs typeface="Times New Roman" pitchFamily="18" charset="0"/>
              </a:rPr>
              <a:t>: </a:t>
            </a:r>
            <a:r>
              <a:rPr lang="en-US" altLang="uk-UA" sz="2400" u="sng">
                <a:latin typeface="Times New Roman" pitchFamily="18" charset="0"/>
                <a:cs typeface="Times New Roman" pitchFamily="18" charset="0"/>
              </a:rPr>
              <a:t>real</a:t>
            </a:r>
            <a:r>
              <a:rPr lang="en-GB" altLang="uk-UA" sz="2400">
                <a:latin typeface="Times New Roman" pitchFamily="18" charset="0"/>
                <a:cs typeface="Times New Roman" pitchFamily="18" charset="0"/>
              </a:rPr>
              <a:t>; </a:t>
            </a:r>
            <a:r>
              <a:rPr lang="en-GB" altLang="uk-UA" sz="2400" i="1">
                <a:latin typeface="Times New Roman" pitchFamily="18" charset="0"/>
                <a:cs typeface="Times New Roman" pitchFamily="18" charset="0"/>
              </a:rPr>
              <a:t>a</a:t>
            </a:r>
            <a:r>
              <a:rPr lang="en-GB" altLang="uk-UA" sz="2400">
                <a:latin typeface="Times New Roman" pitchFamily="18" charset="0"/>
                <a:cs typeface="Times New Roman" pitchFamily="18" charset="0"/>
              </a:rPr>
              <a:t>: </a:t>
            </a:r>
            <a:r>
              <a:rPr lang="en-GB" altLang="uk-UA" sz="2400" u="sng">
                <a:latin typeface="Times New Roman" pitchFamily="18" charset="0"/>
                <a:cs typeface="Times New Roman" pitchFamily="18" charset="0"/>
              </a:rPr>
              <a:t>word</a:t>
            </a:r>
            <a:r>
              <a:rPr lang="en-GB" altLang="uk-UA" sz="2400">
                <a:latin typeface="Times New Roman" pitchFamily="18" charset="0"/>
                <a:cs typeface="Times New Roman" pitchFamily="18" charset="0"/>
              </a:rPr>
              <a:t>;</a:t>
            </a:r>
            <a:endParaRPr lang="uk-UA" altLang="uk-UA" sz="2400">
              <a:latin typeface="Times New Roman" pitchFamily="18" charset="0"/>
              <a:cs typeface="Times New Roman" pitchFamily="18" charset="0"/>
            </a:endParaRPr>
          </a:p>
          <a:p>
            <a:r>
              <a:rPr lang="en-US" altLang="uk-UA" sz="2400" u="sng">
                <a:latin typeface="Times New Roman" pitchFamily="18" charset="0"/>
                <a:cs typeface="Times New Roman" pitchFamily="18" charset="0"/>
              </a:rPr>
              <a:t>Begin</a:t>
            </a:r>
            <a:endParaRPr lang="uk-UA" altLang="uk-UA" sz="2400">
              <a:latin typeface="Times New Roman" pitchFamily="18" charset="0"/>
              <a:cs typeface="Times New Roman" pitchFamily="18" charset="0"/>
            </a:endParaRPr>
          </a:p>
          <a:p>
            <a:pPr lvl="1"/>
            <a:r>
              <a:rPr lang="en-US" altLang="uk-UA" sz="2400" u="sng">
                <a:latin typeface="Times New Roman" pitchFamily="18" charset="0"/>
                <a:cs typeface="Times New Roman" pitchFamily="18" charset="0"/>
              </a:rPr>
              <a:t>Write</a:t>
            </a:r>
            <a:r>
              <a:rPr lang="en-GB" altLang="uk-UA" sz="2400">
                <a:latin typeface="Times New Roman" pitchFamily="18" charset="0"/>
                <a:cs typeface="Times New Roman" pitchFamily="18" charset="0"/>
              </a:rPr>
              <a:t> (‘</a:t>
            </a:r>
            <a:r>
              <a:rPr lang="uk-UA" altLang="uk-UA" sz="2400">
                <a:latin typeface="Times New Roman" pitchFamily="18" charset="0"/>
                <a:cs typeface="Times New Roman" pitchFamily="18" charset="0"/>
              </a:rPr>
              <a:t>Введіть значення </a:t>
            </a:r>
            <a:r>
              <a:rPr lang="en-US" altLang="uk-UA" sz="2400" i="1">
                <a:latin typeface="Times New Roman" pitchFamily="18" charset="0"/>
                <a:cs typeface="Times New Roman" pitchFamily="18" charset="0"/>
              </a:rPr>
              <a:t>x</a:t>
            </a:r>
            <a:r>
              <a:rPr lang="uk-UA" altLang="uk-UA" sz="2400" i="1">
                <a:latin typeface="Times New Roman" pitchFamily="18" charset="0"/>
                <a:cs typeface="Times New Roman" pitchFamily="18" charset="0"/>
              </a:rPr>
              <a:t> та </a:t>
            </a:r>
            <a:r>
              <a:rPr lang="en-US" altLang="uk-UA" sz="2400" i="1">
                <a:latin typeface="Times New Roman" pitchFamily="18" charset="0"/>
                <a:cs typeface="Times New Roman" pitchFamily="18" charset="0"/>
              </a:rPr>
              <a:t>y</a:t>
            </a:r>
            <a:r>
              <a:rPr lang="uk-UA" altLang="uk-UA" sz="2400">
                <a:latin typeface="Times New Roman" pitchFamily="18" charset="0"/>
                <a:cs typeface="Times New Roman" pitchFamily="18" charset="0"/>
              </a:rPr>
              <a:t> =</a:t>
            </a:r>
            <a:r>
              <a:rPr lang="en-GB" altLang="uk-UA" sz="2400">
                <a:latin typeface="Times New Roman" pitchFamily="18" charset="0"/>
                <a:cs typeface="Times New Roman" pitchFamily="18" charset="0"/>
              </a:rPr>
              <a:t>&gt;’);</a:t>
            </a:r>
            <a:endParaRPr lang="uk-UA" altLang="uk-UA" sz="2400">
              <a:latin typeface="Times New Roman" pitchFamily="18" charset="0"/>
              <a:cs typeface="Times New Roman" pitchFamily="18" charset="0"/>
            </a:endParaRPr>
          </a:p>
          <a:p>
            <a:pPr lvl="1"/>
            <a:r>
              <a:rPr lang="en-US" altLang="uk-UA" sz="2400" u="sng">
                <a:latin typeface="Times New Roman" pitchFamily="18" charset="0"/>
                <a:cs typeface="Times New Roman" pitchFamily="18" charset="0"/>
              </a:rPr>
              <a:t>Readln</a:t>
            </a:r>
            <a:r>
              <a:rPr lang="en-GB" altLang="uk-UA" sz="2400">
                <a:latin typeface="Times New Roman" pitchFamily="18" charset="0"/>
                <a:cs typeface="Times New Roman" pitchFamily="18" charset="0"/>
              </a:rPr>
              <a:t> (</a:t>
            </a:r>
            <a:r>
              <a:rPr lang="en-US" altLang="uk-UA" sz="2400" i="1">
                <a:latin typeface="Times New Roman" pitchFamily="18" charset="0"/>
                <a:cs typeface="Times New Roman" pitchFamily="18" charset="0"/>
              </a:rPr>
              <a:t>x, y</a:t>
            </a:r>
            <a:r>
              <a:rPr lang="en-GB" altLang="uk-UA" sz="2400">
                <a:latin typeface="Times New Roman" pitchFamily="18" charset="0"/>
                <a:cs typeface="Times New Roman" pitchFamily="18" charset="0"/>
              </a:rPr>
              <a:t>);</a:t>
            </a:r>
            <a:endParaRPr lang="uk-UA" altLang="uk-UA" sz="2400">
              <a:latin typeface="Times New Roman" pitchFamily="18" charset="0"/>
              <a:cs typeface="Times New Roman" pitchFamily="18" charset="0"/>
            </a:endParaRPr>
          </a:p>
          <a:p>
            <a:pPr lvl="1"/>
            <a:r>
              <a:rPr lang="en-US" altLang="uk-UA" sz="2400" u="sng">
                <a:latin typeface="Times New Roman" pitchFamily="18" charset="0"/>
                <a:cs typeface="Times New Roman" pitchFamily="18" charset="0"/>
              </a:rPr>
              <a:t>Write</a:t>
            </a:r>
            <a:r>
              <a:rPr lang="en-GB" altLang="uk-UA" sz="2400">
                <a:latin typeface="Times New Roman" pitchFamily="18" charset="0"/>
                <a:cs typeface="Times New Roman" pitchFamily="18" charset="0"/>
              </a:rPr>
              <a:t> (‘</a:t>
            </a:r>
            <a:r>
              <a:rPr lang="uk-UA" altLang="uk-UA" sz="2400">
                <a:latin typeface="Times New Roman" pitchFamily="18" charset="0"/>
                <a:cs typeface="Times New Roman" pitchFamily="18" charset="0"/>
              </a:rPr>
              <a:t>Введіть значення </a:t>
            </a:r>
            <a:r>
              <a:rPr lang="en-US" altLang="uk-UA" sz="2400" i="1">
                <a:latin typeface="Times New Roman" pitchFamily="18" charset="0"/>
                <a:cs typeface="Times New Roman" pitchFamily="18" charset="0"/>
              </a:rPr>
              <a:t>a</a:t>
            </a:r>
            <a:r>
              <a:rPr lang="uk-UA" altLang="uk-UA" sz="2400">
                <a:latin typeface="Times New Roman" pitchFamily="18" charset="0"/>
                <a:cs typeface="Times New Roman" pitchFamily="18" charset="0"/>
              </a:rPr>
              <a:t> =</a:t>
            </a:r>
            <a:r>
              <a:rPr lang="en-GB" altLang="uk-UA" sz="2400">
                <a:latin typeface="Times New Roman" pitchFamily="18" charset="0"/>
                <a:cs typeface="Times New Roman" pitchFamily="18" charset="0"/>
              </a:rPr>
              <a:t>&gt;’);</a:t>
            </a:r>
            <a:endParaRPr lang="uk-UA" altLang="uk-UA" sz="2400">
              <a:latin typeface="Times New Roman" pitchFamily="18" charset="0"/>
              <a:cs typeface="Times New Roman" pitchFamily="18" charset="0"/>
            </a:endParaRPr>
          </a:p>
          <a:p>
            <a:pPr lvl="1"/>
            <a:r>
              <a:rPr lang="en-US" altLang="uk-UA" sz="2400" u="sng">
                <a:latin typeface="Times New Roman" pitchFamily="18" charset="0"/>
                <a:cs typeface="Times New Roman" pitchFamily="18" charset="0"/>
              </a:rPr>
              <a:t>Readln</a:t>
            </a:r>
            <a:r>
              <a:rPr lang="en-US" altLang="uk-UA" sz="2400">
                <a:latin typeface="Times New Roman" pitchFamily="18" charset="0"/>
                <a:cs typeface="Times New Roman" pitchFamily="18" charset="0"/>
              </a:rPr>
              <a:t> (</a:t>
            </a:r>
            <a:r>
              <a:rPr lang="en-US" altLang="uk-UA" sz="2400" i="1">
                <a:latin typeface="Times New Roman" pitchFamily="18" charset="0"/>
                <a:cs typeface="Times New Roman" pitchFamily="18" charset="0"/>
              </a:rPr>
              <a:t>a</a:t>
            </a:r>
            <a:r>
              <a:rPr lang="en-US" altLang="uk-UA" sz="2400">
                <a:latin typeface="Times New Roman" pitchFamily="18" charset="0"/>
                <a:cs typeface="Times New Roman" pitchFamily="18" charset="0"/>
              </a:rPr>
              <a:t>);</a:t>
            </a:r>
            <a:endParaRPr lang="uk-UA" altLang="uk-UA" sz="2400">
              <a:latin typeface="Times New Roman" pitchFamily="18" charset="0"/>
              <a:cs typeface="Times New Roman" pitchFamily="18" charset="0"/>
            </a:endParaRPr>
          </a:p>
          <a:p>
            <a:pPr lvl="1"/>
            <a:r>
              <a:rPr lang="en-US" altLang="uk-UA" sz="2400">
                <a:latin typeface="Times New Roman" pitchFamily="18" charset="0"/>
                <a:cs typeface="Times New Roman" pitchFamily="18" charset="0"/>
              </a:rPr>
              <a:t>a:=x+y*3,14+2.55;</a:t>
            </a:r>
            <a:endParaRPr lang="uk-UA" altLang="uk-UA" sz="2400">
              <a:latin typeface="Times New Roman" pitchFamily="18" charset="0"/>
              <a:cs typeface="Times New Roman" pitchFamily="18" charset="0"/>
            </a:endParaRPr>
          </a:p>
          <a:p>
            <a:pPr lvl="1"/>
            <a:r>
              <a:rPr lang="en-US" altLang="uk-UA" sz="2400" u="sng">
                <a:latin typeface="Times New Roman" pitchFamily="18" charset="0"/>
                <a:cs typeface="Times New Roman" pitchFamily="18" charset="0"/>
              </a:rPr>
              <a:t>Write</a:t>
            </a:r>
            <a:r>
              <a:rPr lang="ru-RU" altLang="uk-UA" sz="2400">
                <a:latin typeface="Times New Roman" pitchFamily="18" charset="0"/>
                <a:cs typeface="Times New Roman" pitchFamily="18" charset="0"/>
              </a:rPr>
              <a:t> (‘</a:t>
            </a:r>
            <a:r>
              <a:rPr lang="uk-UA" altLang="uk-UA" sz="2400">
                <a:latin typeface="Times New Roman" pitchFamily="18" charset="0"/>
                <a:cs typeface="Times New Roman" pitchFamily="18" charset="0"/>
              </a:rPr>
              <a:t>Нові значення змінних,</a:t>
            </a:r>
            <a:r>
              <a:rPr lang="ru-RU" altLang="uk-UA" sz="2400">
                <a:latin typeface="Times New Roman" pitchFamily="18" charset="0"/>
                <a:cs typeface="Times New Roman" pitchFamily="18" charset="0"/>
              </a:rPr>
              <a:t>’ </a:t>
            </a:r>
            <a:r>
              <a:rPr lang="en-US" altLang="uk-UA" sz="2400">
                <a:latin typeface="Times New Roman" pitchFamily="18" charset="0"/>
                <a:cs typeface="Times New Roman" pitchFamily="18" charset="0"/>
              </a:rPr>
              <a:t>x</a:t>
            </a:r>
            <a:r>
              <a:rPr lang="ru-RU" altLang="uk-UA" sz="2400">
                <a:latin typeface="Times New Roman" pitchFamily="18" charset="0"/>
                <a:cs typeface="Times New Roman" pitchFamily="18" charset="0"/>
              </a:rPr>
              <a:t>:2:4</a:t>
            </a:r>
            <a:r>
              <a:rPr lang="uk-UA" altLang="uk-UA" sz="2400" i="1">
                <a:latin typeface="Times New Roman" pitchFamily="18" charset="0"/>
                <a:cs typeface="Times New Roman" pitchFamily="18" charset="0"/>
              </a:rPr>
              <a:t>, </a:t>
            </a:r>
            <a:r>
              <a:rPr lang="en-US" altLang="uk-UA" sz="2400" i="1">
                <a:latin typeface="Times New Roman" pitchFamily="18" charset="0"/>
                <a:cs typeface="Times New Roman" pitchFamily="18" charset="0"/>
              </a:rPr>
              <a:t>y</a:t>
            </a:r>
            <a:r>
              <a:rPr lang="uk-UA" altLang="uk-UA" sz="2400" i="1">
                <a:latin typeface="Times New Roman" pitchFamily="18" charset="0"/>
                <a:cs typeface="Times New Roman" pitchFamily="18" charset="0"/>
              </a:rPr>
              <a:t>, а</a:t>
            </a:r>
            <a:r>
              <a:rPr lang="ru-RU" altLang="uk-UA" sz="2400" i="1">
                <a:latin typeface="Times New Roman" pitchFamily="18" charset="0"/>
                <a:cs typeface="Times New Roman" pitchFamily="18" charset="0"/>
              </a:rPr>
              <a:t>:3</a:t>
            </a:r>
            <a:r>
              <a:rPr lang="ru-RU" altLang="uk-UA" sz="2400">
                <a:latin typeface="Times New Roman" pitchFamily="18" charset="0"/>
                <a:cs typeface="Times New Roman" pitchFamily="18" charset="0"/>
              </a:rPr>
              <a:t>)</a:t>
            </a:r>
            <a:endParaRPr lang="uk-UA" altLang="uk-UA" sz="2400">
              <a:latin typeface="Times New Roman" pitchFamily="18" charset="0"/>
              <a:cs typeface="Times New Roman" pitchFamily="18" charset="0"/>
            </a:endParaRPr>
          </a:p>
          <a:p>
            <a:r>
              <a:rPr lang="en-US" altLang="uk-UA" sz="2400" u="sng">
                <a:latin typeface="Times New Roman" pitchFamily="18" charset="0"/>
                <a:cs typeface="Times New Roman" pitchFamily="18" charset="0"/>
              </a:rPr>
              <a:t>End</a:t>
            </a:r>
            <a:r>
              <a:rPr lang="uk-UA" altLang="uk-UA" sz="240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357188"/>
            <a:ext cx="7467600" cy="631825"/>
          </a:xfrm>
        </p:spPr>
        <p:txBody>
          <a:bodyPr/>
          <a:lstStyle/>
          <a:p>
            <a:pP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Навчально-тренувальні завдання</a:t>
            </a:r>
            <a:endParaRPr lang="uk-UA" b="1" i="1" dirty="0">
              <a:solidFill>
                <a:schemeClr val="accent1">
                  <a:lumMod val="75000"/>
                </a:schemeClr>
              </a:solidFill>
              <a:latin typeface="Times New Roman" pitchFamily="18" charset="0"/>
              <a:cs typeface="Times New Roman" pitchFamily="18" charset="0"/>
            </a:endParaRPr>
          </a:p>
        </p:txBody>
      </p:sp>
      <p:sp>
        <p:nvSpPr>
          <p:cNvPr id="51203" name="TextBox 2"/>
          <p:cNvSpPr txBox="1">
            <a:spLocks noChangeArrowheads="1"/>
          </p:cNvSpPr>
          <p:nvPr/>
        </p:nvSpPr>
        <p:spPr bwMode="auto">
          <a:xfrm>
            <a:off x="357188" y="1071563"/>
            <a:ext cx="8001000" cy="954087"/>
          </a:xfrm>
          <a:prstGeom prst="rect">
            <a:avLst/>
          </a:prstGeom>
          <a:noFill/>
          <a:ln w="9525">
            <a:noFill/>
            <a:miter lim="800000"/>
            <a:headEnd/>
            <a:tailEnd/>
          </a:ln>
        </p:spPr>
        <p:txBody>
          <a:bodyPr>
            <a:spAutoFit/>
          </a:bodyPr>
          <a:lstStyle/>
          <a:p>
            <a:pPr algn="just"/>
            <a:r>
              <a:rPr lang="uk-UA" altLang="uk-UA" sz="2800">
                <a:latin typeface="Times New Roman" pitchFamily="18" charset="0"/>
                <a:cs typeface="Times New Roman" pitchFamily="18" charset="0"/>
              </a:rPr>
              <a:t>Обчисліть значення всіх змінних після виконання операторів:</a:t>
            </a:r>
            <a:endParaRPr lang="uk-UA" altLang="uk-UA" sz="2800" i="1">
              <a:latin typeface="Times New Roman" pitchFamily="18" charset="0"/>
              <a:cs typeface="Times New Roman" pitchFamily="18" charset="0"/>
            </a:endParaRPr>
          </a:p>
        </p:txBody>
      </p:sp>
      <p:sp>
        <p:nvSpPr>
          <p:cNvPr id="51204"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ltLang="uk-UA"/>
          </a:p>
        </p:txBody>
      </p:sp>
      <p:graphicFrame>
        <p:nvGraphicFramePr>
          <p:cNvPr id="10" name="Таблица 9"/>
          <p:cNvGraphicFramePr>
            <a:graphicFrameLocks noGrp="1"/>
          </p:cNvGraphicFramePr>
          <p:nvPr/>
        </p:nvGraphicFramePr>
        <p:xfrm>
          <a:off x="571500" y="2143125"/>
          <a:ext cx="8001000" cy="4181475"/>
        </p:xfrm>
        <a:graphic>
          <a:graphicData uri="http://schemas.openxmlformats.org/drawingml/2006/table">
            <a:tbl>
              <a:tblPr/>
              <a:tblGrid>
                <a:gridCol w="571500"/>
                <a:gridCol w="6072188"/>
                <a:gridCol w="1357312"/>
              </a:tblGrid>
              <a:tr h="828675">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1800" b="1" i="0" u="none" strike="noStrike" cap="none" normalizeH="0" baseline="0" smtClean="0">
                          <a:ln>
                            <a:noFill/>
                          </a:ln>
                          <a:solidFill>
                            <a:srgbClr val="FFFFFF"/>
                          </a:solidFill>
                          <a:effectLst/>
                          <a:latin typeface="Times New Roman" pitchFamily="18" charset="0"/>
                          <a:cs typeface="Times New Roman" pitchFamily="18"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1800" b="1" i="0" u="none" strike="noStrike" cap="none" normalizeH="0" baseline="0" smtClean="0">
                          <a:ln>
                            <a:noFill/>
                          </a:ln>
                          <a:solidFill>
                            <a:srgbClr val="FFFFFF"/>
                          </a:solidFill>
                          <a:effectLst/>
                          <a:latin typeface="Times New Roman" pitchFamily="18" charset="0"/>
                          <a:cs typeface="Times New Roman" pitchFamily="18" charset="0"/>
                        </a:rPr>
                        <a:t>Оператори</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1800" b="1" i="0" u="none" strike="noStrike" cap="none" normalizeH="0" baseline="0" smtClean="0">
                          <a:ln>
                            <a:noFill/>
                          </a:ln>
                          <a:solidFill>
                            <a:srgbClr val="FFFFFF"/>
                          </a:solidFill>
                          <a:effectLst/>
                          <a:latin typeface="Times New Roman" pitchFamily="18" charset="0"/>
                          <a:cs typeface="Times New Roman" pitchFamily="18" charset="0"/>
                        </a:rPr>
                        <a:t>Значення змінних</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828675">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uk-UA" altLang="uk-UA" sz="2000" b="0" i="0" u="none" strike="noStrike" cap="none" normalizeH="0" baseline="0" smtClean="0">
                          <a:ln>
                            <a:noFill/>
                          </a:ln>
                          <a:solidFill>
                            <a:srgbClr val="000000"/>
                          </a:solidFill>
                          <a:effectLst/>
                          <a:latin typeface="Times New Roman" pitchFamily="18" charset="0"/>
                        </a:rPr>
                        <a:t>1</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uk-UA" altLang="uk-UA" sz="2400" b="0" i="1" u="none" strike="noStrike" cap="none" normalizeH="0" baseline="0" smtClean="0">
                          <a:ln>
                            <a:noFill/>
                          </a:ln>
                          <a:solidFill>
                            <a:srgbClr val="000000"/>
                          </a:solidFill>
                          <a:effectLst/>
                          <a:latin typeface="Times New Roman" pitchFamily="18" charset="0"/>
                        </a:rPr>
                        <a:t>х:=1; х:=х*х+12;</a:t>
                      </a:r>
                      <a:endParaRPr kumimoji="0" lang="uk-UA" altLang="uk-UA" sz="2400" b="0" i="0" u="none" strike="noStrike" cap="none" normalizeH="0" baseline="0" smtClean="0">
                        <a:ln>
                          <a:noFill/>
                        </a:ln>
                        <a:solidFill>
                          <a:srgbClr val="000000"/>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uk-UA" altLang="uk-UA" sz="2400" b="0" i="1" u="none" strike="noStrike" cap="none" normalizeH="0" baseline="0" smtClean="0">
                          <a:ln>
                            <a:noFill/>
                          </a:ln>
                          <a:solidFill>
                            <a:srgbClr val="000000"/>
                          </a:solidFill>
                          <a:effectLst/>
                          <a:latin typeface="Times New Roman" pitchFamily="18" charset="0"/>
                        </a:rPr>
                        <a:t>х=</a:t>
                      </a:r>
                      <a:endParaRPr kumimoji="0" lang="uk-UA" altLang="uk-UA" sz="2400" b="0" i="0" u="none" strike="noStrike" cap="none" normalizeH="0" baseline="0" smtClean="0">
                        <a:ln>
                          <a:noFill/>
                        </a:ln>
                        <a:solidFill>
                          <a:srgbClr val="000000"/>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r>
              <a:tr h="828675">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uk-UA" altLang="uk-UA" sz="2000" b="0" i="0" u="none" strike="noStrike" cap="none" normalizeH="0" baseline="0" smtClean="0">
                          <a:ln>
                            <a:noFill/>
                          </a:ln>
                          <a:solidFill>
                            <a:srgbClr val="000000"/>
                          </a:solidFill>
                          <a:effectLst/>
                          <a:latin typeface="Times New Roman" pitchFamily="18" charset="0"/>
                        </a:rPr>
                        <a:t>2</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uk-UA" altLang="uk-UA" sz="2400" b="0" i="1" u="none" strike="noStrike" cap="none" normalizeH="0" baseline="0" smtClean="0">
                          <a:ln>
                            <a:noFill/>
                          </a:ln>
                          <a:solidFill>
                            <a:srgbClr val="000000"/>
                          </a:solidFill>
                          <a:effectLst/>
                          <a:latin typeface="Times New Roman" pitchFamily="18" charset="0"/>
                        </a:rPr>
                        <a:t>х:=0; у:=5; х:=х*у; у:=х;</a:t>
                      </a:r>
                      <a:endParaRPr kumimoji="0" lang="uk-UA" altLang="uk-UA" sz="2400" b="0" i="0" u="none" strike="noStrike" cap="none" normalizeH="0" baseline="0" smtClean="0">
                        <a:ln>
                          <a:noFill/>
                        </a:ln>
                        <a:solidFill>
                          <a:srgbClr val="000000"/>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uk-UA" altLang="uk-UA" sz="2400" b="0" i="1" u="none" strike="noStrike" cap="none" normalizeH="0" baseline="0" smtClean="0">
                          <a:ln>
                            <a:noFill/>
                          </a:ln>
                          <a:solidFill>
                            <a:srgbClr val="000000"/>
                          </a:solidFill>
                          <a:effectLst/>
                          <a:latin typeface="Times New Roman" pitchFamily="18" charset="0"/>
                        </a:rPr>
                        <a:t>х=         ; </a:t>
                      </a:r>
                    </a:p>
                    <a:p>
                      <a:pPr marL="0" marR="0" lvl="0" indent="0" algn="just" defTabSz="914400" rtl="0" eaLnBrk="1" fontAlgn="base" latinLnBrk="0" hangingPunct="1">
                        <a:lnSpc>
                          <a:spcPct val="115000"/>
                        </a:lnSpc>
                        <a:spcBef>
                          <a:spcPct val="0"/>
                        </a:spcBef>
                        <a:spcAft>
                          <a:spcPct val="0"/>
                        </a:spcAft>
                        <a:buClrTx/>
                        <a:buSzTx/>
                        <a:buFontTx/>
                        <a:buNone/>
                        <a:tabLst/>
                      </a:pPr>
                      <a:r>
                        <a:rPr kumimoji="0" lang="uk-UA" altLang="uk-UA" sz="2400" b="0" i="1" u="none" strike="noStrike" cap="none" normalizeH="0" baseline="0" smtClean="0">
                          <a:ln>
                            <a:noFill/>
                          </a:ln>
                          <a:solidFill>
                            <a:srgbClr val="000000"/>
                          </a:solidFill>
                          <a:effectLst/>
                          <a:latin typeface="Times New Roman" pitchFamily="18" charset="0"/>
                        </a:rPr>
                        <a:t> у=</a:t>
                      </a:r>
                      <a:endParaRPr kumimoji="0" lang="uk-UA" altLang="uk-UA" sz="2400" b="0" i="0" u="none" strike="noStrike" cap="none" normalizeH="0" baseline="0" smtClean="0">
                        <a:ln>
                          <a:noFill/>
                        </a:ln>
                        <a:solidFill>
                          <a:srgbClr val="000000"/>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r>
              <a:tr h="828675">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uk-UA" altLang="uk-UA" sz="2000" b="0" i="0" u="none" strike="noStrike" cap="none" normalizeH="0" baseline="0" smtClean="0">
                          <a:ln>
                            <a:noFill/>
                          </a:ln>
                          <a:solidFill>
                            <a:srgbClr val="000000"/>
                          </a:solidFill>
                          <a:effectLst/>
                          <a:latin typeface="Times New Roman" pitchFamily="18" charset="0"/>
                        </a:rPr>
                        <a:t>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uk-UA" altLang="uk-UA" sz="2400" b="0" i="1" u="none" strike="noStrike" cap="none" normalizeH="0" baseline="0" smtClean="0">
                          <a:ln>
                            <a:noFill/>
                          </a:ln>
                          <a:solidFill>
                            <a:srgbClr val="000000"/>
                          </a:solidFill>
                          <a:effectLst/>
                          <a:latin typeface="Times New Roman" pitchFamily="18" charset="0"/>
                        </a:rPr>
                        <a:t>а:=1.1; с:=2.2; с:=с-а; а:=а*2-3; с:=с+а/2;</a:t>
                      </a:r>
                      <a:endParaRPr kumimoji="0" lang="uk-UA" altLang="uk-UA" sz="2400" b="0" i="0" u="none" strike="noStrike" cap="none" normalizeH="0" baseline="0" smtClean="0">
                        <a:ln>
                          <a:noFill/>
                        </a:ln>
                        <a:solidFill>
                          <a:srgbClr val="000000"/>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uk-UA" altLang="uk-UA" sz="2400" b="0" i="1" u="none" strike="noStrike" cap="none" normalizeH="0" baseline="0" smtClean="0">
                          <a:ln>
                            <a:noFill/>
                          </a:ln>
                          <a:solidFill>
                            <a:srgbClr val="000000"/>
                          </a:solidFill>
                          <a:effectLst/>
                          <a:latin typeface="Times New Roman" pitchFamily="18" charset="0"/>
                        </a:rPr>
                        <a:t>а=        ;  </a:t>
                      </a:r>
                    </a:p>
                    <a:p>
                      <a:pPr marL="0" marR="0" lvl="0" indent="0" algn="just" defTabSz="914400" rtl="0" eaLnBrk="1" fontAlgn="base" latinLnBrk="0" hangingPunct="1">
                        <a:lnSpc>
                          <a:spcPct val="115000"/>
                        </a:lnSpc>
                        <a:spcBef>
                          <a:spcPct val="0"/>
                        </a:spcBef>
                        <a:spcAft>
                          <a:spcPct val="0"/>
                        </a:spcAft>
                        <a:buClrTx/>
                        <a:buSzTx/>
                        <a:buFontTx/>
                        <a:buNone/>
                        <a:tabLst/>
                      </a:pPr>
                      <a:r>
                        <a:rPr kumimoji="0" lang="uk-UA" altLang="uk-UA" sz="2400" b="0" i="1" u="none" strike="noStrike" cap="none" normalizeH="0" baseline="0" smtClean="0">
                          <a:ln>
                            <a:noFill/>
                          </a:ln>
                          <a:solidFill>
                            <a:srgbClr val="000000"/>
                          </a:solidFill>
                          <a:effectLst/>
                          <a:latin typeface="Times New Roman" pitchFamily="18" charset="0"/>
                        </a:rPr>
                        <a:t>с=</a:t>
                      </a:r>
                      <a:endParaRPr kumimoji="0" lang="uk-UA" altLang="uk-UA" sz="2400" b="0" i="0" u="none" strike="noStrike" cap="none" normalizeH="0" baseline="0" smtClean="0">
                        <a:ln>
                          <a:noFill/>
                        </a:ln>
                        <a:solidFill>
                          <a:srgbClr val="000000"/>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r>
              <a:tr h="828675">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uk-UA" altLang="uk-UA" sz="2000" b="0" i="0" u="none" strike="noStrike" cap="none" normalizeH="0" baseline="0" smtClean="0">
                          <a:ln>
                            <a:noFill/>
                          </a:ln>
                          <a:solidFill>
                            <a:srgbClr val="000000"/>
                          </a:solidFill>
                          <a:effectLst/>
                          <a:latin typeface="Times New Roman" pitchFamily="18" charset="0"/>
                        </a:rPr>
                        <a:t>4**</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uk-UA" altLang="uk-UA" sz="2400" b="0" i="1" u="none" strike="noStrike" cap="none" normalizeH="0" baseline="0" smtClean="0">
                          <a:ln>
                            <a:noFill/>
                          </a:ln>
                          <a:solidFill>
                            <a:srgbClr val="000000"/>
                          </a:solidFill>
                          <a:effectLst/>
                          <a:latin typeface="Times New Roman" pitchFamily="18" charset="0"/>
                        </a:rPr>
                        <a:t>а:=4; с:=5; а:= а+c/3-4; с:=(с-а)/а*с;</a:t>
                      </a:r>
                      <a:endParaRPr kumimoji="0" lang="uk-UA" altLang="uk-UA" sz="2400" b="0" i="0" u="none" strike="noStrike" cap="none" normalizeH="0" baseline="0" smtClean="0">
                        <a:ln>
                          <a:noFill/>
                        </a:ln>
                        <a:solidFill>
                          <a:srgbClr val="000000"/>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uk-UA" altLang="uk-UA" sz="2400" b="0" i="1" u="none" strike="noStrike" cap="none" normalizeH="0" baseline="0" smtClean="0">
                          <a:ln>
                            <a:noFill/>
                          </a:ln>
                          <a:solidFill>
                            <a:srgbClr val="000000"/>
                          </a:solidFill>
                          <a:effectLst/>
                          <a:latin typeface="Times New Roman" pitchFamily="18" charset="0"/>
                        </a:rPr>
                        <a:t>а=        ; </a:t>
                      </a:r>
                    </a:p>
                    <a:p>
                      <a:pPr marL="0" marR="0" lvl="0" indent="0" algn="just" defTabSz="914400" rtl="0" eaLnBrk="1" fontAlgn="base" latinLnBrk="0" hangingPunct="1">
                        <a:lnSpc>
                          <a:spcPct val="115000"/>
                        </a:lnSpc>
                        <a:spcBef>
                          <a:spcPct val="0"/>
                        </a:spcBef>
                        <a:spcAft>
                          <a:spcPct val="0"/>
                        </a:spcAft>
                        <a:buClrTx/>
                        <a:buSzTx/>
                        <a:buFontTx/>
                        <a:buNone/>
                        <a:tabLst/>
                      </a:pPr>
                      <a:r>
                        <a:rPr kumimoji="0" lang="uk-UA" altLang="uk-UA" sz="2400" b="0" i="1" u="none" strike="noStrike" cap="none" normalizeH="0" baseline="0" smtClean="0">
                          <a:ln>
                            <a:noFill/>
                          </a:ln>
                          <a:solidFill>
                            <a:srgbClr val="000000"/>
                          </a:solidFill>
                          <a:effectLst/>
                          <a:latin typeface="Times New Roman" pitchFamily="18" charset="0"/>
                        </a:rPr>
                        <a:t>с=</a:t>
                      </a:r>
                      <a:endParaRPr kumimoji="0" lang="uk-UA" altLang="uk-UA" sz="2400" b="0" i="0" u="none" strike="noStrike" cap="none" normalizeH="0" baseline="0" smtClean="0">
                        <a:ln>
                          <a:noFill/>
                        </a:ln>
                        <a:solidFill>
                          <a:srgbClr val="000000"/>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r>
            </a:tbl>
          </a:graphicData>
        </a:graphic>
      </p:graphicFrame>
      <p:sp>
        <p:nvSpPr>
          <p:cNvPr id="66592" name="Text Box 32"/>
          <p:cNvSpPr txBox="1">
            <a:spLocks noChangeArrowheads="1"/>
          </p:cNvSpPr>
          <p:nvPr/>
        </p:nvSpPr>
        <p:spPr bwMode="auto">
          <a:xfrm>
            <a:off x="7740650" y="2997200"/>
            <a:ext cx="719138" cy="366713"/>
          </a:xfrm>
          <a:prstGeom prst="rect">
            <a:avLst/>
          </a:prstGeom>
          <a:noFill/>
          <a:ln w="9525">
            <a:noFill/>
            <a:miter lim="800000"/>
            <a:headEnd/>
            <a:tailEnd/>
          </a:ln>
          <a:effectLst/>
        </p:spPr>
        <p:txBody>
          <a:bodyPr>
            <a:spAutoFit/>
          </a:bodyPr>
          <a:lstStyle/>
          <a:p>
            <a:pPr>
              <a:spcBef>
                <a:spcPct val="50000"/>
              </a:spcBef>
            </a:pPr>
            <a:r>
              <a:rPr lang="uk-UA" altLang="uk-UA" b="1"/>
              <a:t>13</a:t>
            </a:r>
            <a:endParaRPr lang="ru-RU" altLang="uk-UA" b="1"/>
          </a:p>
        </p:txBody>
      </p:sp>
      <p:sp>
        <p:nvSpPr>
          <p:cNvPr id="66593" name="Text Box 33"/>
          <p:cNvSpPr txBox="1">
            <a:spLocks noChangeArrowheads="1"/>
          </p:cNvSpPr>
          <p:nvPr/>
        </p:nvSpPr>
        <p:spPr bwMode="auto">
          <a:xfrm>
            <a:off x="7667625" y="3860800"/>
            <a:ext cx="576263" cy="779463"/>
          </a:xfrm>
          <a:prstGeom prst="rect">
            <a:avLst/>
          </a:prstGeom>
          <a:noFill/>
          <a:ln w="9525">
            <a:noFill/>
            <a:miter lim="800000"/>
            <a:headEnd/>
            <a:tailEnd/>
          </a:ln>
          <a:effectLst/>
        </p:spPr>
        <p:txBody>
          <a:bodyPr>
            <a:spAutoFit/>
          </a:bodyPr>
          <a:lstStyle/>
          <a:p>
            <a:pPr>
              <a:spcBef>
                <a:spcPct val="50000"/>
              </a:spcBef>
            </a:pPr>
            <a:r>
              <a:rPr lang="uk-UA" altLang="uk-UA" b="1"/>
              <a:t>0</a:t>
            </a:r>
          </a:p>
          <a:p>
            <a:pPr>
              <a:spcBef>
                <a:spcPct val="50000"/>
              </a:spcBef>
            </a:pPr>
            <a:r>
              <a:rPr lang="uk-UA" altLang="uk-UA" b="1"/>
              <a:t>0</a:t>
            </a:r>
            <a:endParaRPr lang="ru-RU" altLang="uk-UA" b="1"/>
          </a:p>
        </p:txBody>
      </p:sp>
      <p:sp>
        <p:nvSpPr>
          <p:cNvPr id="51233" name="Text Box 34"/>
          <p:cNvSpPr txBox="1">
            <a:spLocks noChangeArrowheads="1"/>
          </p:cNvSpPr>
          <p:nvPr/>
        </p:nvSpPr>
        <p:spPr bwMode="auto">
          <a:xfrm>
            <a:off x="7740650" y="4724400"/>
            <a:ext cx="431800" cy="366713"/>
          </a:xfrm>
          <a:prstGeom prst="rect">
            <a:avLst/>
          </a:prstGeom>
          <a:noFill/>
          <a:ln w="9525">
            <a:noFill/>
            <a:miter lim="800000"/>
            <a:headEnd/>
            <a:tailEnd/>
          </a:ln>
          <a:effectLst/>
        </p:spPr>
        <p:txBody>
          <a:bodyPr>
            <a:spAutoFit/>
          </a:bodyPr>
          <a:lstStyle/>
          <a:p>
            <a:pPr>
              <a:spcBef>
                <a:spcPct val="50000"/>
              </a:spcBef>
            </a:pPr>
            <a:endParaRPr lang="ru-RU" altLang="uk-UA" b="1"/>
          </a:p>
        </p:txBody>
      </p:sp>
      <p:sp>
        <p:nvSpPr>
          <p:cNvPr id="51234" name="Text Box 35"/>
          <p:cNvSpPr txBox="1">
            <a:spLocks noChangeArrowheads="1"/>
          </p:cNvSpPr>
          <p:nvPr/>
        </p:nvSpPr>
        <p:spPr bwMode="auto">
          <a:xfrm>
            <a:off x="7740650" y="4724400"/>
            <a:ext cx="792163" cy="779463"/>
          </a:xfrm>
          <a:prstGeom prst="rect">
            <a:avLst/>
          </a:prstGeom>
          <a:noFill/>
          <a:ln w="9525">
            <a:noFill/>
            <a:miter lim="800000"/>
            <a:headEnd/>
            <a:tailEnd/>
          </a:ln>
          <a:effectLst/>
        </p:spPr>
        <p:txBody>
          <a:bodyPr>
            <a:spAutoFit/>
          </a:bodyPr>
          <a:lstStyle/>
          <a:p>
            <a:pPr>
              <a:spcBef>
                <a:spcPct val="50000"/>
              </a:spcBef>
            </a:pPr>
            <a:r>
              <a:rPr lang="uk-UA" altLang="uk-UA" b="1"/>
              <a:t>-0,8</a:t>
            </a:r>
          </a:p>
          <a:p>
            <a:pPr>
              <a:spcBef>
                <a:spcPct val="50000"/>
              </a:spcBef>
            </a:pPr>
            <a:r>
              <a:rPr lang="uk-UA" altLang="uk-UA" b="1"/>
              <a:t>0,7</a:t>
            </a:r>
            <a:endParaRPr lang="ru-RU" altLang="uk-UA" b="1"/>
          </a:p>
        </p:txBody>
      </p:sp>
      <p:sp>
        <p:nvSpPr>
          <p:cNvPr id="51235" name="Text Box 36"/>
          <p:cNvSpPr txBox="1">
            <a:spLocks noChangeArrowheads="1"/>
          </p:cNvSpPr>
          <p:nvPr/>
        </p:nvSpPr>
        <p:spPr bwMode="auto">
          <a:xfrm>
            <a:off x="7667625" y="5516563"/>
            <a:ext cx="792163" cy="779462"/>
          </a:xfrm>
          <a:prstGeom prst="rect">
            <a:avLst/>
          </a:prstGeom>
          <a:noFill/>
          <a:ln w="9525">
            <a:noFill/>
            <a:miter lim="800000"/>
            <a:headEnd/>
            <a:tailEnd/>
          </a:ln>
          <a:effectLst/>
        </p:spPr>
        <p:txBody>
          <a:bodyPr>
            <a:spAutoFit/>
          </a:bodyPr>
          <a:lstStyle/>
          <a:p>
            <a:pPr>
              <a:spcBef>
                <a:spcPct val="50000"/>
              </a:spcBef>
            </a:pPr>
            <a:r>
              <a:rPr lang="uk-UA" altLang="uk-UA" b="1"/>
              <a:t>1,67</a:t>
            </a:r>
          </a:p>
          <a:p>
            <a:pPr>
              <a:spcBef>
                <a:spcPct val="50000"/>
              </a:spcBef>
            </a:pPr>
            <a:r>
              <a:rPr lang="uk-UA" altLang="uk-UA" b="1"/>
              <a:t>0,40</a:t>
            </a:r>
            <a:endParaRPr lang="ru-RU" altLang="uk-UA"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6592"/>
                                        </p:tgtEl>
                                        <p:attrNameLst>
                                          <p:attrName>style.visibility</p:attrName>
                                        </p:attrNameLst>
                                      </p:cBhvr>
                                      <p:to>
                                        <p:strVal val="visible"/>
                                      </p:to>
                                    </p:set>
                                    <p:animEffect transition="in" filter="wipe(down)">
                                      <p:cBhvr>
                                        <p:cTn id="7" dur="500"/>
                                        <p:tgtEl>
                                          <p:spTgt spid="665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6593"/>
                                        </p:tgtEl>
                                        <p:attrNameLst>
                                          <p:attrName>style.visibility</p:attrName>
                                        </p:attrNameLst>
                                      </p:cBhvr>
                                      <p:to>
                                        <p:strVal val="visible"/>
                                      </p:to>
                                    </p:set>
                                    <p:animEffect transition="in" filter="wipe(down)">
                                      <p:cBhvr>
                                        <p:cTn id="12" dur="500"/>
                                        <p:tgtEl>
                                          <p:spTgt spid="665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92" grpId="0"/>
      <p:bldP spid="6659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87"/>
          </a:xfrm>
        </p:spPr>
        <p:txBody>
          <a:bodyPr/>
          <a:lstStyle/>
          <a:p>
            <a:pPr algn="ct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Алфавіт мови Паскаль</a:t>
            </a:r>
            <a:endParaRPr lang="uk-UA" b="1" i="1" dirty="0">
              <a:solidFill>
                <a:schemeClr val="accent1">
                  <a:lumMod val="75000"/>
                </a:schemeClr>
              </a:solidFill>
              <a:latin typeface="Times New Roman" pitchFamily="18" charset="0"/>
              <a:cs typeface="Times New Roman" pitchFamily="18" charset="0"/>
            </a:endParaRPr>
          </a:p>
        </p:txBody>
      </p:sp>
      <p:sp>
        <p:nvSpPr>
          <p:cNvPr id="6" name="TextBox 5"/>
          <p:cNvSpPr txBox="1"/>
          <p:nvPr/>
        </p:nvSpPr>
        <p:spPr>
          <a:xfrm>
            <a:off x="357188" y="1143000"/>
            <a:ext cx="8215312" cy="1384300"/>
          </a:xfrm>
          <a:prstGeom prst="rect">
            <a:avLst/>
          </a:prstGeom>
          <a:noFill/>
        </p:spPr>
        <p:txBody>
          <a:bodyPr>
            <a:spAutoFit/>
          </a:bodyPr>
          <a:lstStyle/>
          <a:p>
            <a:pPr algn="just">
              <a:defRPr/>
            </a:pPr>
            <a:r>
              <a:rPr lang="uk-UA" sz="2800" b="1" i="1" dirty="0">
                <a:latin typeface="Times New Roman" pitchFamily="18" charset="0"/>
                <a:cs typeface="Times New Roman" pitchFamily="18" charset="0"/>
              </a:rPr>
              <a:t>     </a:t>
            </a:r>
            <a:r>
              <a:rPr lang="uk-UA" sz="2800" b="1" i="1" dirty="0">
                <a:solidFill>
                  <a:schemeClr val="accent1">
                    <a:lumMod val="75000"/>
                  </a:schemeClr>
                </a:solidFill>
                <a:latin typeface="Times New Roman" pitchFamily="18" charset="0"/>
                <a:cs typeface="Times New Roman" pitchFamily="18" charset="0"/>
              </a:rPr>
              <a:t>Алфавіт</a:t>
            </a:r>
            <a:r>
              <a:rPr lang="uk-UA" sz="2800" b="1" i="1" dirty="0">
                <a:latin typeface="Times New Roman" pitchFamily="18" charset="0"/>
                <a:cs typeface="Times New Roman" pitchFamily="18" charset="0"/>
              </a:rPr>
              <a:t> – це сукупність символів, що дозволені до використання при записі програми певною мовою програмування.</a:t>
            </a:r>
            <a:endParaRPr lang="uk-UA" sz="2800" dirty="0">
              <a:latin typeface="Times New Roman" pitchFamily="18" charset="0"/>
              <a:cs typeface="Times New Roman" pitchFamily="18" charset="0"/>
            </a:endParaRPr>
          </a:p>
        </p:txBody>
      </p:sp>
      <p:sp>
        <p:nvSpPr>
          <p:cNvPr id="7" name="TextBox 6"/>
          <p:cNvSpPr txBox="1"/>
          <p:nvPr/>
        </p:nvSpPr>
        <p:spPr>
          <a:xfrm>
            <a:off x="500063" y="2643188"/>
            <a:ext cx="8001000" cy="3600450"/>
          </a:xfrm>
          <a:prstGeom prst="rect">
            <a:avLst/>
          </a:prstGeom>
          <a:noFill/>
        </p:spPr>
        <p:txBody>
          <a:bodyPr>
            <a:spAutoFit/>
          </a:bodyPr>
          <a:lstStyle/>
          <a:p>
            <a:pPr>
              <a:lnSpc>
                <a:spcPct val="150000"/>
              </a:lnSpc>
              <a:defRPr/>
            </a:pPr>
            <a:r>
              <a:rPr lang="uk-UA" sz="2800" b="1" i="1" dirty="0">
                <a:solidFill>
                  <a:schemeClr val="accent1">
                    <a:lumMod val="75000"/>
                  </a:schemeClr>
                </a:solidFill>
                <a:latin typeface="Times New Roman" pitchFamily="18" charset="0"/>
                <a:cs typeface="Times New Roman" pitchFamily="18" charset="0"/>
              </a:rPr>
              <a:t>Алфавіт мови Паскаль складається з</a:t>
            </a:r>
            <a:endParaRPr lang="uk-UA" sz="2800" dirty="0">
              <a:solidFill>
                <a:schemeClr val="accent1">
                  <a:lumMod val="75000"/>
                </a:schemeClr>
              </a:solidFill>
              <a:latin typeface="Times New Roman" pitchFamily="18" charset="0"/>
              <a:cs typeface="Times New Roman" pitchFamily="18" charset="0"/>
            </a:endParaRPr>
          </a:p>
          <a:p>
            <a:pPr>
              <a:lnSpc>
                <a:spcPct val="150000"/>
              </a:lnSpc>
              <a:buFont typeface="Arial" pitchFamily="34" charset="0"/>
              <a:buChar char="•"/>
              <a:defRPr/>
            </a:pPr>
            <a:r>
              <a:rPr lang="uk-UA" sz="2800" dirty="0">
                <a:latin typeface="Times New Roman" pitchFamily="18" charset="0"/>
                <a:cs typeface="Times New Roman" pitchFamily="18" charset="0"/>
              </a:rPr>
              <a:t>великих та малих літер латинського алфавіту та знаку підкреслення;</a:t>
            </a:r>
          </a:p>
          <a:p>
            <a:pPr>
              <a:lnSpc>
                <a:spcPct val="150000"/>
              </a:lnSpc>
              <a:buFont typeface="Arial" pitchFamily="34" charset="0"/>
              <a:buChar char="•"/>
              <a:defRPr/>
            </a:pPr>
            <a:r>
              <a:rPr lang="uk-UA" sz="2800" dirty="0">
                <a:latin typeface="Times New Roman" pitchFamily="18" charset="0"/>
                <a:cs typeface="Times New Roman" pitchFamily="18" charset="0"/>
              </a:rPr>
              <a:t>десяткових та </a:t>
            </a:r>
            <a:r>
              <a:rPr lang="uk-UA" sz="2800" dirty="0" err="1">
                <a:latin typeface="Times New Roman" pitchFamily="18" charset="0"/>
                <a:cs typeface="Times New Roman" pitchFamily="18" charset="0"/>
              </a:rPr>
              <a:t>шістнадцяткових</a:t>
            </a:r>
            <a:r>
              <a:rPr lang="uk-UA" sz="2800" dirty="0">
                <a:latin typeface="Times New Roman" pitchFamily="18" charset="0"/>
                <a:cs typeface="Times New Roman" pitchFamily="18" charset="0"/>
              </a:rPr>
              <a:t> цифр;</a:t>
            </a:r>
          </a:p>
          <a:p>
            <a:pPr>
              <a:lnSpc>
                <a:spcPct val="150000"/>
              </a:lnSpc>
              <a:buFont typeface="Arial" pitchFamily="34" charset="0"/>
              <a:buChar char="•"/>
              <a:defRPr/>
            </a:pPr>
            <a:r>
              <a:rPr lang="uk-UA" sz="2800" dirty="0">
                <a:latin typeface="Times New Roman" pitchFamily="18" charset="0"/>
                <a:cs typeface="Times New Roman" pitchFamily="18" charset="0"/>
              </a:rPr>
              <a:t>спеціальних символів:</a:t>
            </a:r>
          </a:p>
          <a:p>
            <a:pPr>
              <a:defRPr/>
            </a:pPr>
            <a:endParaRPr lang="uk-U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813" y="214313"/>
            <a:ext cx="7467600" cy="714375"/>
          </a:xfrm>
        </p:spPr>
        <p:txBody>
          <a:bodyPr/>
          <a:lstStyle/>
          <a:p>
            <a:pPr algn="ct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Спеціальні символи мови Паскаль</a:t>
            </a:r>
            <a:endParaRPr lang="uk-UA" b="1" i="1" dirty="0">
              <a:solidFill>
                <a:schemeClr val="accent1">
                  <a:lumMod val="75000"/>
                </a:schemeClr>
              </a:solidFill>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357188" y="1143000"/>
          <a:ext cx="8286750" cy="3505204"/>
        </p:xfrm>
        <a:graphic>
          <a:graphicData uri="http://schemas.openxmlformats.org/drawingml/2006/table">
            <a:tbl>
              <a:tblPr/>
              <a:tblGrid>
                <a:gridCol w="825500"/>
                <a:gridCol w="1381125"/>
                <a:gridCol w="1036637"/>
                <a:gridCol w="1038225"/>
                <a:gridCol w="1379538"/>
                <a:gridCol w="865187"/>
                <a:gridCol w="1760538"/>
              </a:tblGrid>
              <a:tr h="700088">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1500" b="0" i="0" u="none" strike="noStrike" cap="none" normalizeH="0" baseline="0" smtClean="0">
                          <a:ln>
                            <a:noFill/>
                          </a:ln>
                          <a:solidFill>
                            <a:schemeClr val="tx1"/>
                          </a:solidFill>
                          <a:effectLst/>
                          <a:latin typeface="Times New Roman" pitchFamily="18" charset="0"/>
                          <a:cs typeface="Times New Roman" pitchFamily="18" charset="0"/>
                        </a:rPr>
                        <a:t>Сим-вол</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1500" b="0" i="1" u="none" strike="noStrike" cap="none" normalizeH="0" baseline="0" smtClean="0">
                          <a:ln>
                            <a:noFill/>
                          </a:ln>
                          <a:solidFill>
                            <a:schemeClr val="tx1"/>
                          </a:solidFill>
                          <a:effectLst/>
                          <a:latin typeface="Times New Roman" pitchFamily="18" charset="0"/>
                          <a:cs typeface="Times New Roman" pitchFamily="18" charset="0"/>
                        </a:rPr>
                        <a:t>Назва</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1500" b="0" i="0" u="none" strike="noStrike" cap="none" normalizeH="0" baseline="0" smtClean="0">
                          <a:ln>
                            <a:noFill/>
                          </a:ln>
                          <a:solidFill>
                            <a:schemeClr val="tx1"/>
                          </a:solidFill>
                          <a:effectLst/>
                          <a:latin typeface="Times New Roman" pitchFamily="18" charset="0"/>
                          <a:cs typeface="Times New Roman" pitchFamily="18" charset="0"/>
                        </a:rPr>
                        <a:t>Сим-вол</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1500" b="0" i="1" u="none" strike="noStrike" cap="none" normalizeH="0" baseline="0" smtClean="0">
                          <a:ln>
                            <a:noFill/>
                          </a:ln>
                          <a:solidFill>
                            <a:schemeClr val="tx1"/>
                          </a:solidFill>
                          <a:effectLst/>
                          <a:latin typeface="Times New Roman" pitchFamily="18" charset="0"/>
                          <a:cs typeface="Times New Roman" pitchFamily="18" charset="0"/>
                        </a:rPr>
                        <a:t>Назва</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uk-UA"/>
                    </a:p>
                  </a:txBody>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1500" b="0" i="0" u="none" strike="noStrike" cap="none" normalizeH="0" baseline="0" smtClean="0">
                          <a:ln>
                            <a:noFill/>
                          </a:ln>
                          <a:solidFill>
                            <a:schemeClr val="tx1"/>
                          </a:solidFill>
                          <a:effectLst/>
                          <a:latin typeface="Times New Roman" pitchFamily="18" charset="0"/>
                          <a:cs typeface="Times New Roman" pitchFamily="18" charset="0"/>
                        </a:rPr>
                        <a:t>Сим-вол</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1500" b="0" i="1" u="none" strike="noStrike" cap="none" normalizeH="0" baseline="0" smtClean="0">
                          <a:ln>
                            <a:noFill/>
                          </a:ln>
                          <a:solidFill>
                            <a:schemeClr val="tx1"/>
                          </a:solidFill>
                          <a:effectLst/>
                          <a:latin typeface="Times New Roman" pitchFamily="18" charset="0"/>
                          <a:cs typeface="Times New Roman" pitchFamily="18" charset="0"/>
                        </a:rPr>
                        <a:t>Назва</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0838">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15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500" b="0" i="1" u="none" strike="noStrike" cap="none" normalizeH="0" baseline="0" smtClean="0">
                          <a:ln>
                            <a:noFill/>
                          </a:ln>
                          <a:solidFill>
                            <a:schemeClr val="tx1"/>
                          </a:solidFill>
                          <a:effectLst/>
                          <a:latin typeface="Times New Roman" pitchFamily="18" charset="0"/>
                          <a:cs typeface="Times New Roman" pitchFamily="18" charset="0"/>
                        </a:rPr>
                        <a:t>плюс</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uk-UA" sz="15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BD4B4"/>
                    </a:solidFill>
                  </a:tcPr>
                </a:tc>
                <a:tc rowSpan="3">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500" b="0" i="1" u="none" strike="noStrike" cap="none" normalizeH="0" baseline="0" smtClean="0">
                          <a:ln>
                            <a:noFill/>
                          </a:ln>
                          <a:solidFill>
                            <a:schemeClr val="tx1"/>
                          </a:solidFill>
                          <a:effectLst/>
                          <a:latin typeface="Times New Roman" pitchFamily="18" charset="0"/>
                          <a:cs typeface="Times New Roman" pitchFamily="18" charset="0"/>
                        </a:rPr>
                        <a:t>дужки</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solidFill>
                      <a:srgbClr val="FBD4B4"/>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500" b="0" i="1" u="none" strike="noStrike" cap="none" normalizeH="0" baseline="0" smtClean="0">
                          <a:ln>
                            <a:noFill/>
                          </a:ln>
                          <a:solidFill>
                            <a:schemeClr val="tx1"/>
                          </a:solidFill>
                          <a:effectLst/>
                          <a:latin typeface="Times New Roman" pitchFamily="18" charset="0"/>
                          <a:cs typeface="Times New Roman" pitchFamily="18" charset="0"/>
                        </a:rPr>
                        <a:t>круглі </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BD4B4"/>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15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500" b="0" i="1" u="none" strike="noStrike" cap="none" normalizeH="0" baseline="0" smtClean="0">
                          <a:ln>
                            <a:noFill/>
                          </a:ln>
                          <a:solidFill>
                            <a:schemeClr val="tx1"/>
                          </a:solidFill>
                          <a:effectLst/>
                          <a:latin typeface="Times New Roman" pitchFamily="18" charset="0"/>
                          <a:cs typeface="Times New Roman" pitchFamily="18" charset="0"/>
                        </a:rPr>
                        <a:t>апостроф</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0838">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15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500" b="0" i="1" u="none" strike="noStrike" cap="none" normalizeH="0" baseline="0" smtClean="0">
                          <a:ln>
                            <a:noFill/>
                          </a:ln>
                          <a:solidFill>
                            <a:schemeClr val="tx1"/>
                          </a:solidFill>
                          <a:effectLst/>
                          <a:latin typeface="Times New Roman" pitchFamily="18" charset="0"/>
                          <a:cs typeface="Times New Roman" pitchFamily="18" charset="0"/>
                        </a:rPr>
                        <a:t>мінус</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uk-UA" sz="15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BD4B4"/>
                    </a:solidFill>
                  </a:tcPr>
                </a:tc>
                <a:tc vMerge="1">
                  <a:txBody>
                    <a:bodyPr/>
                    <a:lstStyle/>
                    <a:p>
                      <a:endParaRPr lang="uk-UA"/>
                    </a:p>
                  </a:txBody>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500" b="0" i="1" u="none" strike="noStrike" cap="none" normalizeH="0" baseline="0" smtClean="0">
                          <a:ln>
                            <a:noFill/>
                          </a:ln>
                          <a:solidFill>
                            <a:schemeClr val="tx1"/>
                          </a:solidFill>
                          <a:effectLst/>
                          <a:latin typeface="Times New Roman" pitchFamily="18" charset="0"/>
                          <a:cs typeface="Times New Roman" pitchFamily="18" charset="0"/>
                        </a:rPr>
                        <a:t>фігурні </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BD4B4"/>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uk-UA" sz="15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500" b="0" i="1" u="none" strike="noStrike" cap="none" normalizeH="0" baseline="0" smtClean="0">
                          <a:ln>
                            <a:noFill/>
                          </a:ln>
                          <a:solidFill>
                            <a:schemeClr val="tx1"/>
                          </a:solidFill>
                          <a:effectLst/>
                          <a:latin typeface="Times New Roman" pitchFamily="18" charset="0"/>
                          <a:cs typeface="Times New Roman" pitchFamily="18" charset="0"/>
                        </a:rPr>
                        <a:t>номер</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0838">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15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500" b="0" i="1" u="none" strike="noStrike" cap="none" normalizeH="0" baseline="0" smtClean="0">
                          <a:ln>
                            <a:noFill/>
                          </a:ln>
                          <a:solidFill>
                            <a:schemeClr val="tx1"/>
                          </a:solidFill>
                          <a:effectLst/>
                          <a:latin typeface="Times New Roman" pitchFamily="18" charset="0"/>
                          <a:cs typeface="Times New Roman" pitchFamily="18" charset="0"/>
                        </a:rPr>
                        <a:t>множення</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uk-UA" sz="15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solidFill>
                      <a:srgbClr val="FBD4B4"/>
                    </a:solidFill>
                  </a:tcPr>
                </a:tc>
                <a:tc vMerge="1">
                  <a:txBody>
                    <a:bodyPr/>
                    <a:lstStyle/>
                    <a:p>
                      <a:endParaRPr lang="uk-UA"/>
                    </a:p>
                  </a:txBody>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500" b="0" i="1" u="none" strike="noStrike" cap="none" normalizeH="0" baseline="0" smtClean="0">
                          <a:ln>
                            <a:noFill/>
                          </a:ln>
                          <a:solidFill>
                            <a:schemeClr val="tx1"/>
                          </a:solidFill>
                          <a:effectLst/>
                          <a:latin typeface="Times New Roman" pitchFamily="18" charset="0"/>
                          <a:cs typeface="Times New Roman" pitchFamily="18" charset="0"/>
                        </a:rPr>
                        <a:t>квадратні </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solidFill>
                      <a:srgbClr val="FBD4B4"/>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uk-UA" sz="15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500" b="0" i="1" u="none" strike="noStrike" cap="none" normalizeH="0" baseline="0" smtClean="0">
                          <a:ln>
                            <a:noFill/>
                          </a:ln>
                          <a:solidFill>
                            <a:schemeClr val="tx1"/>
                          </a:solidFill>
                          <a:effectLst/>
                          <a:latin typeface="Times New Roman" pitchFamily="18" charset="0"/>
                          <a:cs typeface="Times New Roman" pitchFamily="18" charset="0"/>
                        </a:rPr>
                        <a:t>комерційне </a:t>
                      </a:r>
                      <a:r>
                        <a:rPr kumimoji="0" lang="en-US" altLang="uk-UA" sz="1500" b="0" i="1" u="none" strike="noStrike" cap="none" normalizeH="0" baseline="0" smtClean="0">
                          <a:ln>
                            <a:noFill/>
                          </a:ln>
                          <a:solidFill>
                            <a:schemeClr val="tx1"/>
                          </a:solidFill>
                          <a:effectLst/>
                          <a:latin typeface="Times New Roman" pitchFamily="18" charset="0"/>
                          <a:cs typeface="Times New Roman" pitchFamily="18" charset="0"/>
                        </a:rPr>
                        <a:t>at</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0838">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15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solidFill>
                      <a:srgbClr val="DAEEF3"/>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500" b="0" i="1" u="none" strike="noStrike" cap="none" normalizeH="0" baseline="0" smtClean="0">
                          <a:ln>
                            <a:noFill/>
                          </a:ln>
                          <a:solidFill>
                            <a:schemeClr val="tx1"/>
                          </a:solidFill>
                          <a:effectLst/>
                          <a:latin typeface="Times New Roman" pitchFamily="18" charset="0"/>
                          <a:cs typeface="Times New Roman" pitchFamily="18" charset="0"/>
                        </a:rPr>
                        <a:t>ділення</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solidFill>
                      <a:srgbClr val="DAEEF3"/>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15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6E3BC"/>
                    </a:solidFill>
                  </a:tcPr>
                </a:tc>
                <a:tc gridSpan="2">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500" b="0" i="1" u="none" strike="noStrike" cap="none" normalizeH="0" baseline="0" smtClean="0">
                          <a:ln>
                            <a:noFill/>
                          </a:ln>
                          <a:solidFill>
                            <a:schemeClr val="tx1"/>
                          </a:solidFill>
                          <a:effectLst/>
                          <a:latin typeface="Times New Roman" pitchFamily="18" charset="0"/>
                          <a:cs typeface="Times New Roman" pitchFamily="18" charset="0"/>
                        </a:rPr>
                        <a:t>крапка</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6E3BC"/>
                    </a:solidFill>
                  </a:tcPr>
                </a:tc>
                <a:tc hMerge="1">
                  <a:txBody>
                    <a:bodyPr/>
                    <a:lstStyle/>
                    <a:p>
                      <a:endParaRPr lang="uk-UA"/>
                    </a:p>
                  </a:txBody>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uk-UA" sz="15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500" b="0" i="1" u="none" strike="noStrike" cap="none" normalizeH="0" baseline="0" smtClean="0">
                          <a:ln>
                            <a:noFill/>
                          </a:ln>
                          <a:solidFill>
                            <a:schemeClr val="tx1"/>
                          </a:solidFill>
                          <a:effectLst/>
                          <a:latin typeface="Times New Roman" pitchFamily="18" charset="0"/>
                          <a:cs typeface="Times New Roman" pitchFamily="18" charset="0"/>
                        </a:rPr>
                        <a:t>тильда</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00088">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15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500" b="0" i="1" u="none" strike="noStrike" cap="none" normalizeH="0" baseline="0" smtClean="0">
                          <a:ln>
                            <a:noFill/>
                          </a:ln>
                          <a:solidFill>
                            <a:schemeClr val="tx1"/>
                          </a:solidFill>
                          <a:effectLst/>
                          <a:latin typeface="Times New Roman" pitchFamily="18" charset="0"/>
                          <a:cs typeface="Times New Roman" pitchFamily="18" charset="0"/>
                        </a:rPr>
                        <a:t>дорівнює</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15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6E3BC"/>
                    </a:solidFill>
                  </a:tcPr>
                </a:tc>
                <a:tc gridSpan="2">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500" b="0" i="1" u="none" strike="noStrike" cap="none" normalizeH="0" baseline="0" smtClean="0">
                          <a:ln>
                            <a:noFill/>
                          </a:ln>
                          <a:solidFill>
                            <a:schemeClr val="tx1"/>
                          </a:solidFill>
                          <a:effectLst/>
                          <a:latin typeface="Times New Roman" pitchFamily="18" charset="0"/>
                          <a:cs typeface="Times New Roman" pitchFamily="18" charset="0"/>
                        </a:rPr>
                        <a:t>кома</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6E3BC"/>
                    </a:solidFill>
                  </a:tcPr>
                </a:tc>
                <a:tc hMerge="1">
                  <a:txBody>
                    <a:bodyPr/>
                    <a:lstStyle/>
                    <a:p>
                      <a:endParaRPr lang="uk-UA"/>
                    </a:p>
                  </a:txBody>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uk-UA" sz="15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500" b="0" i="1" u="none" strike="noStrike" cap="none" normalizeH="0" baseline="0" smtClean="0">
                          <a:ln>
                            <a:noFill/>
                          </a:ln>
                          <a:solidFill>
                            <a:schemeClr val="tx1"/>
                          </a:solidFill>
                          <a:effectLst/>
                          <a:latin typeface="Times New Roman" pitchFamily="18" charset="0"/>
                          <a:cs typeface="Times New Roman" pitchFamily="18" charset="0"/>
                        </a:rPr>
                        <a:t>знак грошової одиниці</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0838">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uk-UA" sz="1500" b="0" i="0" u="none" strike="noStrike" cap="none" normalizeH="0" baseline="0" smtClean="0">
                          <a:ln>
                            <a:noFill/>
                          </a:ln>
                          <a:solidFill>
                            <a:schemeClr val="tx1"/>
                          </a:solidFill>
                          <a:effectLst/>
                          <a:latin typeface="Times New Roman" pitchFamily="18" charset="0"/>
                          <a:cs typeface="Times New Roman" pitchFamily="18" charset="0"/>
                        </a:rPr>
                        <a:t>&gt;</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500" b="0" i="1" u="none" strike="noStrike" cap="none" normalizeH="0" baseline="0" smtClean="0">
                          <a:ln>
                            <a:noFill/>
                          </a:ln>
                          <a:solidFill>
                            <a:schemeClr val="tx1"/>
                          </a:solidFill>
                          <a:effectLst/>
                          <a:latin typeface="Times New Roman" pitchFamily="18" charset="0"/>
                          <a:cs typeface="Times New Roman" pitchFamily="18" charset="0"/>
                        </a:rPr>
                        <a:t>більше</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15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6E3BC"/>
                    </a:solidFill>
                  </a:tcPr>
                </a:tc>
                <a:tc gridSpan="2">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500" b="0" i="1" u="none" strike="noStrike" cap="none" normalizeH="0" baseline="0" smtClean="0">
                          <a:ln>
                            <a:noFill/>
                          </a:ln>
                          <a:solidFill>
                            <a:schemeClr val="tx1"/>
                          </a:solidFill>
                          <a:effectLst/>
                          <a:latin typeface="Times New Roman" pitchFamily="18" charset="0"/>
                          <a:cs typeface="Times New Roman" pitchFamily="18" charset="0"/>
                        </a:rPr>
                        <a:t>крапка з комою</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6E3BC"/>
                    </a:solidFill>
                  </a:tcPr>
                </a:tc>
                <a:tc hMerge="1">
                  <a:txBody>
                    <a:bodyPr/>
                    <a:lstStyle/>
                    <a:p>
                      <a:endParaRPr lang="uk-UA"/>
                    </a:p>
                  </a:txBody>
                  <a:tcPr/>
                </a:tc>
                <a:tc rowSpan="2">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uk-UA" sz="15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noFill/>
                  </a:tcPr>
                </a:tc>
                <a:tc rowSpan="2">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500" b="0" i="1" u="none" strike="noStrike" cap="none" normalizeH="0" baseline="0" smtClean="0">
                          <a:ln>
                            <a:noFill/>
                          </a:ln>
                          <a:solidFill>
                            <a:schemeClr val="tx1"/>
                          </a:solidFill>
                          <a:effectLst/>
                          <a:latin typeface="Times New Roman" pitchFamily="18" charset="0"/>
                          <a:cs typeface="Times New Roman" pitchFamily="18" charset="0"/>
                        </a:rPr>
                        <a:t>пропуск</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noFill/>
                  </a:tcPr>
                </a:tc>
              </a:tr>
              <a:tr h="350838">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uk-UA" sz="1500" b="0" i="0" u="none" strike="noStrike" cap="none" normalizeH="0" baseline="0" smtClean="0">
                          <a:ln>
                            <a:noFill/>
                          </a:ln>
                          <a:solidFill>
                            <a:schemeClr val="tx1"/>
                          </a:solidFill>
                          <a:effectLst/>
                          <a:latin typeface="Times New Roman" pitchFamily="18" charset="0"/>
                          <a:cs typeface="Times New Roman" pitchFamily="18" charset="0"/>
                        </a:rPr>
                        <a:t>&lt;</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500" b="0" i="1" u="none" strike="noStrike" cap="none" normalizeH="0" baseline="0" smtClean="0">
                          <a:ln>
                            <a:noFill/>
                          </a:ln>
                          <a:solidFill>
                            <a:schemeClr val="tx1"/>
                          </a:solidFill>
                          <a:effectLst/>
                          <a:latin typeface="Times New Roman" pitchFamily="18" charset="0"/>
                          <a:cs typeface="Times New Roman" pitchFamily="18" charset="0"/>
                        </a:rPr>
                        <a:t>менше</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15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solidFill>
                      <a:srgbClr val="D6E3BC"/>
                    </a:solidFill>
                  </a:tcPr>
                </a:tc>
                <a:tc gridSpan="2">
                  <a:txBody>
                    <a:bodyPr/>
                    <a:lstStyle>
                      <a:lvl1pPr>
                        <a:spcBef>
                          <a:spcPts val="600"/>
                        </a:spcBef>
                        <a:buClr>
                          <a:schemeClr val="accent1"/>
                        </a:buClr>
                        <a:buSzPct val="70000"/>
                        <a:buFont typeface="Wingdings" pitchFamily="2" charset="2"/>
                        <a:defRPr sz="2000">
                          <a:solidFill>
                            <a:schemeClr val="tx1"/>
                          </a:solidFill>
                          <a:latin typeface="Century Schoolbook" pitchFamily="18" charset="0"/>
                        </a:defRPr>
                      </a:lvl1pPr>
                      <a:lvl2pPr marL="742950" indent="-285750">
                        <a:spcBef>
                          <a:spcPct val="20000"/>
                        </a:spcBef>
                        <a:buClr>
                          <a:schemeClr val="accent1"/>
                        </a:buClr>
                        <a:buSzPct val="80000"/>
                        <a:buFont typeface="Wingdings 2" pitchFamily="18" charset="2"/>
                        <a:defRPr sz="1900">
                          <a:solidFill>
                            <a:schemeClr val="tx1"/>
                          </a:solidFill>
                          <a:latin typeface="Century Schoolbook" pitchFamily="18" charset="0"/>
                        </a:defRPr>
                      </a:lvl2pPr>
                      <a:lvl3pPr marL="1143000" indent="-228600">
                        <a:spcBef>
                          <a:spcPct val="20000"/>
                        </a:spcBef>
                        <a:buClr>
                          <a:srgbClr val="E0752F"/>
                        </a:buClr>
                        <a:buSzPct val="60000"/>
                        <a:buFont typeface="Wingdings" pitchFamily="2" charset="2"/>
                        <a:defRPr sz="1600">
                          <a:solidFill>
                            <a:schemeClr val="tx1"/>
                          </a:solidFill>
                          <a:latin typeface="Century Schoolbook" pitchFamily="18" charset="0"/>
                        </a:defRPr>
                      </a:lvl3pPr>
                      <a:lvl4pPr marL="1600200" indent="-228600">
                        <a:spcBef>
                          <a:spcPct val="20000"/>
                        </a:spcBef>
                        <a:buClr>
                          <a:srgbClr val="FEC3AE"/>
                        </a:buClr>
                        <a:buSzPct val="60000"/>
                        <a:buFont typeface="Wingdings" pitchFamily="2" charset="2"/>
                        <a:defRPr sz="1600">
                          <a:solidFill>
                            <a:schemeClr val="tx1"/>
                          </a:solidFill>
                          <a:latin typeface="Century Schoolbook" pitchFamily="18" charset="0"/>
                        </a:defRPr>
                      </a:lvl4pPr>
                      <a:lvl5pPr marL="2057400" indent="-228600">
                        <a:spcBef>
                          <a:spcPct val="20000"/>
                        </a:spcBef>
                        <a:buClr>
                          <a:srgbClr val="BDCAE9"/>
                        </a:buClr>
                        <a:buSzPct val="68000"/>
                        <a:buFont typeface="Wingdings 2" pitchFamily="18" charset="2"/>
                        <a:defRPr sz="1400">
                          <a:solidFill>
                            <a:schemeClr val="tx1"/>
                          </a:solidFill>
                          <a:latin typeface="Century Schoolbook" pitchFamily="18" charset="0"/>
                        </a:defRPr>
                      </a:lvl5pPr>
                      <a:lvl6pPr marL="25146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6pPr>
                      <a:lvl7pPr marL="29718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7pPr>
                      <a:lvl8pPr marL="34290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8pPr>
                      <a:lvl9pPr marL="3886200" indent="-228600" fontAlgn="base">
                        <a:spcBef>
                          <a:spcPct val="20000"/>
                        </a:spcBef>
                        <a:spcAft>
                          <a:spcPct val="0"/>
                        </a:spcAft>
                        <a:buClr>
                          <a:srgbClr val="BDCAE9"/>
                        </a:buClr>
                        <a:buSzPct val="68000"/>
                        <a:buFont typeface="Wingdings 2" pitchFamily="18" charset="2"/>
                        <a:defRPr sz="1400">
                          <a:solidFill>
                            <a:schemeClr val="tx1"/>
                          </a:solidFill>
                          <a:latin typeface="Century Schoolbook"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500" b="0" i="1" u="none" strike="noStrike" cap="none" normalizeH="0" baseline="0" smtClean="0">
                          <a:ln>
                            <a:noFill/>
                          </a:ln>
                          <a:solidFill>
                            <a:schemeClr val="tx1"/>
                          </a:solidFill>
                          <a:effectLst/>
                          <a:latin typeface="Times New Roman" pitchFamily="18" charset="0"/>
                          <a:cs typeface="Times New Roman" pitchFamily="18" charset="0"/>
                        </a:rPr>
                        <a:t>двокрапка</a:t>
                      </a:r>
                      <a:endParaRPr kumimoji="0" lang="uk-UA" altLang="uk-UA"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101145" marR="101145"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solidFill>
                      <a:srgbClr val="D6E3BC"/>
                    </a:solidFill>
                  </a:tcPr>
                </a:tc>
                <a:tc hMerge="1">
                  <a:txBody>
                    <a:bodyPr/>
                    <a:lstStyle/>
                    <a:p>
                      <a:endParaRPr lang="uk-UA"/>
                    </a:p>
                  </a:txBody>
                  <a:tcPr/>
                </a:tc>
                <a:tc vMerge="1">
                  <a:txBody>
                    <a:bodyPr/>
                    <a:lstStyle/>
                    <a:p>
                      <a:endParaRPr lang="uk-UA"/>
                    </a:p>
                  </a:txBody>
                  <a:tcPr/>
                </a:tc>
                <a:tc vMerge="1">
                  <a:txBody>
                    <a:bodyPr/>
                    <a:lstStyle/>
                    <a:p>
                      <a:endParaRPr lang="uk-UA"/>
                    </a:p>
                  </a:txBody>
                  <a:tcPr/>
                </a:tc>
              </a:tr>
            </a:tbl>
          </a:graphicData>
        </a:graphic>
      </p:graphicFrame>
      <p:sp>
        <p:nvSpPr>
          <p:cNvPr id="5" name="TextBox 4"/>
          <p:cNvSpPr txBox="1"/>
          <p:nvPr/>
        </p:nvSpPr>
        <p:spPr>
          <a:xfrm>
            <a:off x="500063" y="4857750"/>
            <a:ext cx="7643812" cy="1754188"/>
          </a:xfrm>
          <a:prstGeom prst="rect">
            <a:avLst/>
          </a:prstGeom>
          <a:noFill/>
        </p:spPr>
        <p:txBody>
          <a:bodyPr>
            <a:spAutoFit/>
          </a:bodyPr>
          <a:lstStyle/>
          <a:p>
            <a:pPr algn="just">
              <a:defRPr/>
            </a:pPr>
            <a:r>
              <a:rPr lang="uk-UA" dirty="0">
                <a:latin typeface="Times New Roman" pitchFamily="18" charset="0"/>
                <a:cs typeface="Times New Roman" pitchFamily="18" charset="0"/>
              </a:rPr>
              <a:t>Комбінації спеціальних символів можуть утворювати </a:t>
            </a:r>
            <a:r>
              <a:rPr lang="uk-UA" b="1" i="1" dirty="0">
                <a:solidFill>
                  <a:schemeClr val="accent1">
                    <a:lumMod val="75000"/>
                  </a:schemeClr>
                </a:solidFill>
                <a:latin typeface="Times New Roman" pitchFamily="18" charset="0"/>
                <a:cs typeface="Times New Roman" pitchFamily="18" charset="0"/>
              </a:rPr>
              <a:t>складені символи</a:t>
            </a:r>
            <a:r>
              <a:rPr lang="uk-UA" dirty="0">
                <a:solidFill>
                  <a:schemeClr val="accent1">
                    <a:lumMod val="75000"/>
                  </a:schemeClr>
                </a:solidFill>
                <a:latin typeface="Times New Roman" pitchFamily="18" charset="0"/>
                <a:cs typeface="Times New Roman" pitchFamily="18" charset="0"/>
              </a:rPr>
              <a:t>.</a:t>
            </a:r>
            <a:r>
              <a:rPr lang="uk-UA" dirty="0">
                <a:latin typeface="Times New Roman" pitchFamily="18" charset="0"/>
                <a:cs typeface="Times New Roman" pitchFamily="18" charset="0"/>
              </a:rPr>
              <a:t> Наприклад, &lt;= (</a:t>
            </a:r>
            <a:r>
              <a:rPr lang="uk-UA" i="1" dirty="0">
                <a:latin typeface="Times New Roman" pitchFamily="18" charset="0"/>
                <a:cs typeface="Times New Roman" pitchFamily="18" charset="0"/>
              </a:rPr>
              <a:t>менше або дорівнює</a:t>
            </a:r>
            <a:r>
              <a:rPr lang="uk-UA" dirty="0">
                <a:latin typeface="Times New Roman" pitchFamily="18" charset="0"/>
                <a:cs typeface="Times New Roman" pitchFamily="18" charset="0"/>
              </a:rPr>
              <a:t>), := (</a:t>
            </a:r>
            <a:r>
              <a:rPr lang="uk-UA" i="1" dirty="0">
                <a:latin typeface="Times New Roman" pitchFamily="18" charset="0"/>
                <a:cs typeface="Times New Roman" pitchFamily="18" charset="0"/>
              </a:rPr>
              <a:t>присвоєння</a:t>
            </a:r>
            <a:r>
              <a:rPr lang="uk-UA" dirty="0">
                <a:latin typeface="Times New Roman" pitchFamily="18" charset="0"/>
                <a:cs typeface="Times New Roman" pitchFamily="18" charset="0"/>
              </a:rPr>
              <a:t>). Такі символи </a:t>
            </a:r>
            <a:r>
              <a:rPr lang="uk-UA" i="1" dirty="0">
                <a:latin typeface="Times New Roman" pitchFamily="18" charset="0"/>
                <a:cs typeface="Times New Roman" pitchFamily="18" charset="0"/>
              </a:rPr>
              <a:t>Паскаль</a:t>
            </a:r>
            <a:r>
              <a:rPr lang="uk-UA" dirty="0">
                <a:latin typeface="Times New Roman" pitchFamily="18" charset="0"/>
                <a:cs typeface="Times New Roman" pitchFamily="18" charset="0"/>
              </a:rPr>
              <a:t> сприймає як один символ. </a:t>
            </a:r>
          </a:p>
          <a:p>
            <a:pPr algn="just">
              <a:defRPr/>
            </a:pPr>
            <a:r>
              <a:rPr lang="uk-UA" b="1" i="1" dirty="0">
                <a:solidFill>
                  <a:schemeClr val="accent1">
                    <a:lumMod val="75000"/>
                  </a:schemeClr>
                </a:solidFill>
                <a:latin typeface="Times New Roman" pitchFamily="18" charset="0"/>
                <a:cs typeface="Times New Roman" pitchFamily="18" charset="0"/>
              </a:rPr>
              <a:t>Роздільник (пропуск) між елементами таких символів неприпустимий</a:t>
            </a:r>
            <a:r>
              <a:rPr lang="uk-UA" dirty="0">
                <a:solidFill>
                  <a:schemeClr val="accent1">
                    <a:lumMod val="75000"/>
                  </a:schemeClr>
                </a:solidFill>
                <a:latin typeface="Times New Roman" pitchFamily="18" charset="0"/>
                <a:cs typeface="Times New Roman" pitchFamily="18" charset="0"/>
              </a:rPr>
              <a:t>.</a:t>
            </a:r>
          </a:p>
          <a:p>
            <a:pPr algn="just">
              <a:defRPr/>
            </a:pPr>
            <a:r>
              <a:rPr lang="uk-UA" dirty="0">
                <a:latin typeface="Times New Roman" pitchFamily="18" charset="0"/>
                <a:cs typeface="Times New Roman" pitchFamily="18" charset="0"/>
              </a:rPr>
              <a:t>З символів алфавіту мови </a:t>
            </a:r>
            <a:r>
              <a:rPr lang="uk-UA" i="1" dirty="0">
                <a:latin typeface="Times New Roman" pitchFamily="18" charset="0"/>
                <a:cs typeface="Times New Roman" pitchFamily="18" charset="0"/>
              </a:rPr>
              <a:t>Паскаль</a:t>
            </a:r>
            <a:r>
              <a:rPr lang="uk-UA" dirty="0">
                <a:latin typeface="Times New Roman" pitchFamily="18" charset="0"/>
                <a:cs typeface="Times New Roman" pitchFamily="18" charset="0"/>
              </a:rPr>
              <a:t> конструюють </a:t>
            </a:r>
            <a:r>
              <a:rPr lang="uk-UA" b="1" i="1" dirty="0">
                <a:solidFill>
                  <a:schemeClr val="accent1">
                    <a:lumMod val="75000"/>
                  </a:schemeClr>
                </a:solidFill>
                <a:latin typeface="Times New Roman" pitchFamily="18" charset="0"/>
                <a:cs typeface="Times New Roman" pitchFamily="18" charset="0"/>
              </a:rPr>
              <a:t>слова</a:t>
            </a:r>
            <a:r>
              <a:rPr lang="uk-UA" dirty="0">
                <a:latin typeface="Times New Roman" pitchFamily="18" charset="0"/>
                <a:cs typeface="Times New Roman" pitchFamily="18" charset="0"/>
              </a:rPr>
              <a:t>, які відділяють одне від одного </a:t>
            </a:r>
            <a:r>
              <a:rPr lang="uk-UA" b="1" i="1" dirty="0">
                <a:solidFill>
                  <a:schemeClr val="accent1">
                    <a:lumMod val="75000"/>
                  </a:schemeClr>
                </a:solidFill>
                <a:latin typeface="Times New Roman" pitchFamily="18" charset="0"/>
                <a:cs typeface="Times New Roman" pitchFamily="18" charset="0"/>
              </a:rPr>
              <a:t>розділовими символами</a:t>
            </a:r>
            <a:r>
              <a:rPr lang="uk-UA"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54050"/>
          </a:xfrm>
        </p:spPr>
        <p:txBody>
          <a:bodyPr/>
          <a:lstStyle/>
          <a:p>
            <a:pPr algn="ct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Слова мови програмування Паскаль</a:t>
            </a:r>
            <a:endParaRPr lang="uk-UA" b="1" i="1" dirty="0">
              <a:solidFill>
                <a:schemeClr val="accent1">
                  <a:lumMod val="75000"/>
                </a:schemeClr>
              </a:solidFill>
              <a:latin typeface="Times New Roman" pitchFamily="18" charset="0"/>
              <a:cs typeface="Times New Roman" pitchFamily="18" charset="0"/>
            </a:endParaRPr>
          </a:p>
        </p:txBody>
      </p:sp>
      <p:sp>
        <p:nvSpPr>
          <p:cNvPr id="3" name="Содержимое 2"/>
          <p:cNvSpPr>
            <a:spLocks noGrp="1"/>
          </p:cNvSpPr>
          <p:nvPr>
            <p:ph sz="quarter" idx="1"/>
          </p:nvPr>
        </p:nvSpPr>
        <p:spPr>
          <a:xfrm>
            <a:off x="285750" y="1285875"/>
            <a:ext cx="8358188" cy="4873625"/>
          </a:xfrm>
        </p:spPr>
        <p:txBody>
          <a:bodyPr>
            <a:normAutofit lnSpcReduction="10000"/>
          </a:bodyPr>
          <a:lstStyle/>
          <a:p>
            <a:pPr marL="274320" indent="-274320" eaLnBrk="1" fontAlgn="auto" hangingPunct="1">
              <a:lnSpc>
                <a:spcPct val="150000"/>
              </a:lnSpc>
              <a:spcAft>
                <a:spcPts val="0"/>
              </a:spcAft>
              <a:buFont typeface="Wingdings"/>
              <a:buChar char=""/>
              <a:defRPr/>
            </a:pPr>
            <a:r>
              <a:rPr lang="uk-UA" b="1" i="1" dirty="0" smtClean="0">
                <a:solidFill>
                  <a:schemeClr val="accent1">
                    <a:lumMod val="75000"/>
                  </a:schemeClr>
                </a:solidFill>
                <a:latin typeface="Times New Roman" pitchFamily="18" charset="0"/>
                <a:cs typeface="Times New Roman" pitchFamily="18" charset="0"/>
              </a:rPr>
              <a:t>Зарезервовані</a:t>
            </a:r>
            <a:r>
              <a:rPr lang="uk-UA" dirty="0" smtClean="0">
                <a:solidFill>
                  <a:schemeClr val="accent1">
                    <a:lumMod val="75000"/>
                  </a:schemeClr>
                </a:solidFill>
                <a:latin typeface="Times New Roman" pitchFamily="18" charset="0"/>
                <a:cs typeface="Times New Roman" pitchFamily="18" charset="0"/>
              </a:rPr>
              <a:t> (службові)</a:t>
            </a:r>
            <a:r>
              <a:rPr lang="uk-UA" dirty="0" smtClean="0">
                <a:latin typeface="Times New Roman" pitchFamily="18" charset="0"/>
                <a:cs typeface="Times New Roman" pitchFamily="18" charset="0"/>
              </a:rPr>
              <a:t> – слова, що є складовою частиною мови. Вони мають заздалегідь визначене написання та завжди однаковий зміст.</a:t>
            </a:r>
          </a:p>
          <a:p>
            <a:pPr marL="274320" indent="-274320" eaLnBrk="1" fontAlgn="auto" hangingPunct="1">
              <a:lnSpc>
                <a:spcPct val="150000"/>
              </a:lnSpc>
              <a:spcAft>
                <a:spcPts val="0"/>
              </a:spcAft>
              <a:buFont typeface="Wingdings"/>
              <a:buChar char=""/>
              <a:defRPr/>
            </a:pPr>
            <a:r>
              <a:rPr lang="uk-UA" b="1" i="1" dirty="0" smtClean="0">
                <a:solidFill>
                  <a:schemeClr val="accent1">
                    <a:lumMod val="75000"/>
                  </a:schemeClr>
                </a:solidFill>
                <a:latin typeface="Times New Roman" pitchFamily="18" charset="0"/>
                <a:cs typeface="Times New Roman" pitchFamily="18" charset="0"/>
              </a:rPr>
              <a:t>Стандартні</a:t>
            </a:r>
            <a:r>
              <a:rPr lang="uk-UA" dirty="0" smtClean="0">
                <a:solidFill>
                  <a:schemeClr val="accent1">
                    <a:lumMod val="75000"/>
                  </a:schemeClr>
                </a:solidFill>
                <a:latin typeface="Times New Roman" pitchFamily="18" charset="0"/>
                <a:cs typeface="Times New Roman" pitchFamily="18" charset="0"/>
              </a:rPr>
              <a:t> </a:t>
            </a:r>
            <a:r>
              <a:rPr lang="uk-UA" dirty="0" smtClean="0">
                <a:latin typeface="Times New Roman" pitchFamily="18" charset="0"/>
                <a:cs typeface="Times New Roman" pitchFamily="18" charset="0"/>
              </a:rPr>
              <a:t>– слова, призначені для заздалегідь визначених розробниками мови типів даних, сталих величин, певних процедур або функцій.</a:t>
            </a:r>
          </a:p>
          <a:p>
            <a:pPr marL="274320" indent="-274320" eaLnBrk="1" fontAlgn="auto" hangingPunct="1">
              <a:lnSpc>
                <a:spcPct val="150000"/>
              </a:lnSpc>
              <a:spcAft>
                <a:spcPts val="0"/>
              </a:spcAft>
              <a:buFont typeface="Wingdings"/>
              <a:buChar char=""/>
              <a:defRPr/>
            </a:pPr>
            <a:r>
              <a:rPr lang="uk-UA" b="1" i="1" dirty="0" smtClean="0">
                <a:solidFill>
                  <a:schemeClr val="accent1">
                    <a:lumMod val="75000"/>
                  </a:schemeClr>
                </a:solidFill>
                <a:latin typeface="Times New Roman" pitchFamily="18" charset="0"/>
                <a:cs typeface="Times New Roman" pitchFamily="18" charset="0"/>
              </a:rPr>
              <a:t>Ідентифікатори</a:t>
            </a:r>
            <a:r>
              <a:rPr lang="uk-UA" dirty="0" smtClean="0">
                <a:solidFill>
                  <a:schemeClr val="accent1">
                    <a:lumMod val="75000"/>
                  </a:schemeClr>
                </a:solidFill>
                <a:latin typeface="Times New Roman" pitchFamily="18" charset="0"/>
                <a:cs typeface="Times New Roman" pitchFamily="18" charset="0"/>
              </a:rPr>
              <a:t> (імена величин)</a:t>
            </a:r>
            <a:r>
              <a:rPr lang="uk-UA" dirty="0" smtClean="0">
                <a:latin typeface="Times New Roman" pitchFamily="18" charset="0"/>
                <a:cs typeface="Times New Roman" pitchFamily="18" charset="0"/>
              </a:rPr>
              <a:t> – слова, що визначає користувач для імен сталих та змінних величин, власних процедур або функцій.</a:t>
            </a:r>
            <a:endParaRPr lang="uk-UA"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260350"/>
            <a:ext cx="7467600" cy="703263"/>
          </a:xfrm>
        </p:spPr>
        <p:txBody>
          <a:bodyPr/>
          <a:lstStyle/>
          <a:p>
            <a:pPr algn="ct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Структура програми мовою Паскаль</a:t>
            </a:r>
            <a:endParaRPr lang="uk-UA" b="1" i="1" dirty="0">
              <a:solidFill>
                <a:schemeClr val="accent1">
                  <a:lumMod val="75000"/>
                </a:schemeClr>
              </a:solidFill>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357188" y="1071563"/>
          <a:ext cx="8215312" cy="1559371"/>
        </p:xfrm>
        <a:graphic>
          <a:graphicData uri="http://schemas.openxmlformats.org/drawingml/2006/table">
            <a:tbl>
              <a:tblPr firstRow="1" bandRow="1">
                <a:tableStyleId>{5C22544A-7EE6-4342-B048-85BDC9FD1C3A}</a:tableStyleId>
              </a:tblPr>
              <a:tblGrid>
                <a:gridCol w="4107656"/>
                <a:gridCol w="4107656"/>
              </a:tblGrid>
              <a:tr h="370689">
                <a:tc>
                  <a:txBody>
                    <a:bodyPr/>
                    <a:lstStyle/>
                    <a:p>
                      <a:r>
                        <a:rPr lang="uk-UA" sz="1800" dirty="0" smtClean="0"/>
                        <a:t>НАМ</a:t>
                      </a:r>
                      <a:endParaRPr lang="uk-UA" sz="1800" dirty="0"/>
                    </a:p>
                  </a:txBody>
                  <a:tcPr marL="91439" marR="91439" marT="45701" marB="45701"/>
                </a:tc>
                <a:tc>
                  <a:txBody>
                    <a:bodyPr/>
                    <a:lstStyle/>
                    <a:p>
                      <a:r>
                        <a:rPr lang="uk-UA" sz="1800" dirty="0" smtClean="0"/>
                        <a:t>Паскаль</a:t>
                      </a:r>
                      <a:endParaRPr lang="uk-UA" sz="1800" dirty="0"/>
                    </a:p>
                  </a:txBody>
                  <a:tcPr marL="91439" marR="91439" marT="45701" marB="45701"/>
                </a:tc>
              </a:tr>
              <a:tr h="1188236">
                <a:tc>
                  <a:txBody>
                    <a:bodyPr/>
                    <a:lstStyle/>
                    <a:p>
                      <a:r>
                        <a:rPr kumimoji="0" lang="uk-UA" sz="1800" u="sng" kern="1200" baseline="0" dirty="0" smtClean="0">
                          <a:solidFill>
                            <a:schemeClr val="dk1"/>
                          </a:solidFill>
                          <a:latin typeface="+mn-lt"/>
                          <a:ea typeface="+mn-ea"/>
                          <a:cs typeface="+mn-cs"/>
                        </a:rPr>
                        <a:t>Програма</a:t>
                      </a:r>
                      <a:r>
                        <a:rPr kumimoji="0" lang="uk-UA" sz="1800" kern="1200" baseline="0" dirty="0" smtClean="0">
                          <a:solidFill>
                            <a:schemeClr val="dk1"/>
                          </a:solidFill>
                          <a:latin typeface="+mn-lt"/>
                          <a:ea typeface="+mn-ea"/>
                          <a:cs typeface="+mn-cs"/>
                        </a:rPr>
                        <a:t> &lt;назва програми&gt;;</a:t>
                      </a:r>
                    </a:p>
                    <a:p>
                      <a:r>
                        <a:rPr kumimoji="0" lang="uk-UA" sz="1800" u="sng" kern="1200" baseline="0" dirty="0" smtClean="0">
                          <a:solidFill>
                            <a:schemeClr val="dk1"/>
                          </a:solidFill>
                          <a:latin typeface="+mn-lt"/>
                          <a:ea typeface="+mn-ea"/>
                          <a:cs typeface="+mn-cs"/>
                        </a:rPr>
                        <a:t>Початок</a:t>
                      </a:r>
                    </a:p>
                    <a:p>
                      <a:r>
                        <a:rPr kumimoji="0" lang="uk-UA" sz="1800" kern="1200" baseline="0" dirty="0" smtClean="0">
                          <a:solidFill>
                            <a:schemeClr val="dk1"/>
                          </a:solidFill>
                          <a:latin typeface="+mn-lt"/>
                          <a:ea typeface="+mn-ea"/>
                          <a:cs typeface="+mn-cs"/>
                        </a:rPr>
                        <a:t>       &lt;тіло програми&gt;</a:t>
                      </a:r>
                    </a:p>
                    <a:p>
                      <a:r>
                        <a:rPr kumimoji="0" lang="uk-UA" sz="1800" u="sng" kern="1200" baseline="0" dirty="0" smtClean="0">
                          <a:solidFill>
                            <a:schemeClr val="dk1"/>
                          </a:solidFill>
                          <a:latin typeface="+mn-lt"/>
                          <a:ea typeface="+mn-ea"/>
                          <a:cs typeface="+mn-cs"/>
                        </a:rPr>
                        <a:t>Кінець</a:t>
                      </a:r>
                      <a:r>
                        <a:rPr kumimoji="0" lang="uk-UA" sz="1800" kern="1200" baseline="0" dirty="0" smtClean="0">
                          <a:solidFill>
                            <a:schemeClr val="dk1"/>
                          </a:solidFill>
                          <a:latin typeface="+mn-lt"/>
                          <a:ea typeface="+mn-ea"/>
                          <a:cs typeface="+mn-cs"/>
                        </a:rPr>
                        <a:t>.</a:t>
                      </a:r>
                      <a:endParaRPr lang="uk-UA" sz="1800" dirty="0"/>
                    </a:p>
                  </a:txBody>
                  <a:tcPr marL="91439" marR="91439" marT="45701" marB="45701"/>
                </a:tc>
                <a:tc>
                  <a:txBody>
                    <a:bodyPr/>
                    <a:lstStyle/>
                    <a:p>
                      <a:r>
                        <a:rPr kumimoji="0" lang="en-US" sz="1800" u="sng" kern="1200" baseline="0" dirty="0" smtClean="0">
                          <a:solidFill>
                            <a:schemeClr val="dk1"/>
                          </a:solidFill>
                          <a:latin typeface="+mn-lt"/>
                          <a:ea typeface="+mn-ea"/>
                          <a:cs typeface="+mn-cs"/>
                        </a:rPr>
                        <a:t>Program</a:t>
                      </a:r>
                      <a:r>
                        <a:rPr kumimoji="0" lang="en-US" sz="1800" kern="1200" baseline="0" dirty="0" smtClean="0">
                          <a:solidFill>
                            <a:schemeClr val="dk1"/>
                          </a:solidFill>
                          <a:latin typeface="+mn-lt"/>
                          <a:ea typeface="+mn-ea"/>
                          <a:cs typeface="+mn-cs"/>
                        </a:rPr>
                        <a:t> &lt;</a:t>
                      </a:r>
                      <a:r>
                        <a:rPr kumimoji="0" lang="uk-UA" sz="1800" kern="1200" baseline="0" dirty="0" smtClean="0">
                          <a:solidFill>
                            <a:schemeClr val="dk1"/>
                          </a:solidFill>
                          <a:latin typeface="+mn-lt"/>
                          <a:ea typeface="+mn-ea"/>
                          <a:cs typeface="+mn-cs"/>
                        </a:rPr>
                        <a:t>назва програми&gt;;</a:t>
                      </a:r>
                    </a:p>
                    <a:p>
                      <a:r>
                        <a:rPr kumimoji="0" lang="en-US" sz="1800" u="sng" kern="1200" baseline="0" dirty="0" smtClean="0">
                          <a:solidFill>
                            <a:schemeClr val="dk1"/>
                          </a:solidFill>
                          <a:latin typeface="+mn-lt"/>
                          <a:ea typeface="+mn-ea"/>
                          <a:cs typeface="+mn-cs"/>
                        </a:rPr>
                        <a:t>Begin</a:t>
                      </a:r>
                    </a:p>
                    <a:p>
                      <a:r>
                        <a:rPr kumimoji="0" lang="uk-UA" sz="1800" kern="1200" baseline="0" dirty="0" smtClean="0">
                          <a:solidFill>
                            <a:schemeClr val="dk1"/>
                          </a:solidFill>
                          <a:latin typeface="+mn-lt"/>
                          <a:ea typeface="+mn-ea"/>
                          <a:cs typeface="+mn-cs"/>
                        </a:rPr>
                        <a:t>      &lt;тіло програми&gt;</a:t>
                      </a:r>
                    </a:p>
                    <a:p>
                      <a:r>
                        <a:rPr kumimoji="0" lang="en-US" sz="1800" u="sng" kern="1200" baseline="0" dirty="0" smtClean="0">
                          <a:solidFill>
                            <a:schemeClr val="dk1"/>
                          </a:solidFill>
                          <a:latin typeface="+mn-lt"/>
                          <a:ea typeface="+mn-ea"/>
                          <a:cs typeface="+mn-cs"/>
                        </a:rPr>
                        <a:t>End</a:t>
                      </a:r>
                      <a:r>
                        <a:rPr kumimoji="0" lang="en-US" sz="1800" kern="1200" baseline="0" dirty="0" smtClean="0">
                          <a:solidFill>
                            <a:schemeClr val="dk1"/>
                          </a:solidFill>
                          <a:latin typeface="+mn-lt"/>
                          <a:ea typeface="+mn-ea"/>
                          <a:cs typeface="+mn-cs"/>
                        </a:rPr>
                        <a:t>.</a:t>
                      </a:r>
                      <a:endParaRPr lang="uk-UA" sz="1800" dirty="0"/>
                    </a:p>
                  </a:txBody>
                  <a:tcPr marL="91439" marR="91439" marT="45701" marB="45701"/>
                </a:tc>
              </a:tr>
            </a:tbl>
          </a:graphicData>
        </a:graphic>
      </p:graphicFrame>
      <p:pic>
        <p:nvPicPr>
          <p:cNvPr id="16398" name="Picture 2"/>
          <p:cNvPicPr>
            <a:picLocks noChangeAspect="1" noChangeArrowheads="1"/>
          </p:cNvPicPr>
          <p:nvPr/>
        </p:nvPicPr>
        <p:blipFill>
          <a:blip r:embed="rId2" cstate="print"/>
          <a:srcRect/>
          <a:stretch>
            <a:fillRect/>
          </a:stretch>
        </p:blipFill>
        <p:spPr bwMode="auto">
          <a:xfrm>
            <a:off x="5072063" y="3286125"/>
            <a:ext cx="3252787" cy="2903538"/>
          </a:xfrm>
          <a:prstGeom prst="rect">
            <a:avLst/>
          </a:prstGeom>
          <a:noFill/>
          <a:ln w="9525">
            <a:noFill/>
            <a:miter lim="800000"/>
            <a:headEnd/>
            <a:tailEnd/>
          </a:ln>
        </p:spPr>
      </p:pic>
      <p:sp>
        <p:nvSpPr>
          <p:cNvPr id="16399" name="TextBox 5"/>
          <p:cNvSpPr txBox="1">
            <a:spLocks noChangeArrowheads="1"/>
          </p:cNvSpPr>
          <p:nvPr/>
        </p:nvSpPr>
        <p:spPr bwMode="auto">
          <a:xfrm>
            <a:off x="285750" y="3000375"/>
            <a:ext cx="4857750" cy="3416300"/>
          </a:xfrm>
          <a:prstGeom prst="rect">
            <a:avLst/>
          </a:prstGeom>
          <a:noFill/>
          <a:ln w="9525">
            <a:noFill/>
            <a:miter lim="800000"/>
            <a:headEnd/>
            <a:tailEnd/>
          </a:ln>
        </p:spPr>
        <p:txBody>
          <a:bodyPr>
            <a:spAutoFit/>
          </a:bodyPr>
          <a:lstStyle/>
          <a:p>
            <a:r>
              <a:rPr lang="en-US" altLang="uk-UA" u="sng"/>
              <a:t>Program</a:t>
            </a:r>
            <a:r>
              <a:rPr lang="ru-RU" altLang="uk-UA"/>
              <a:t> &lt;</a:t>
            </a:r>
            <a:r>
              <a:rPr lang="uk-UA" altLang="uk-UA"/>
              <a:t>назва програми</a:t>
            </a:r>
            <a:r>
              <a:rPr lang="ru-RU" altLang="uk-UA"/>
              <a:t>&gt;;</a:t>
            </a:r>
            <a:endParaRPr lang="uk-UA" altLang="uk-UA"/>
          </a:p>
          <a:p>
            <a:r>
              <a:rPr lang="uk-UA" altLang="uk-UA"/>
              <a:t>   </a:t>
            </a:r>
            <a:r>
              <a:rPr lang="en-US" altLang="uk-UA" u="sng"/>
              <a:t>Uses</a:t>
            </a:r>
            <a:r>
              <a:rPr lang="ru-RU" altLang="uk-UA"/>
              <a:t> &lt;</a:t>
            </a:r>
            <a:r>
              <a:rPr lang="uk-UA" altLang="uk-UA"/>
              <a:t>список імен бібліотечних модулів,       	що використані у  програмі</a:t>
            </a:r>
            <a:r>
              <a:rPr lang="ru-RU" altLang="uk-UA"/>
              <a:t>&gt;</a:t>
            </a:r>
            <a:r>
              <a:rPr lang="uk-UA" altLang="uk-UA"/>
              <a:t>;</a:t>
            </a:r>
          </a:p>
          <a:p>
            <a:r>
              <a:rPr lang="uk-UA" altLang="uk-UA"/>
              <a:t>   </a:t>
            </a:r>
            <a:r>
              <a:rPr lang="en-US" altLang="uk-UA" u="sng"/>
              <a:t>Const</a:t>
            </a:r>
            <a:r>
              <a:rPr lang="ru-RU" altLang="uk-UA"/>
              <a:t> &lt;</a:t>
            </a:r>
            <a:r>
              <a:rPr lang="uk-UA" altLang="uk-UA"/>
              <a:t>описання сталих величин</a:t>
            </a:r>
            <a:r>
              <a:rPr lang="ru-RU" altLang="uk-UA"/>
              <a:t>&gt;</a:t>
            </a:r>
            <a:r>
              <a:rPr lang="uk-UA" altLang="uk-UA"/>
              <a:t>;</a:t>
            </a:r>
          </a:p>
          <a:p>
            <a:r>
              <a:rPr lang="uk-UA" altLang="uk-UA"/>
              <a:t>   </a:t>
            </a:r>
            <a:r>
              <a:rPr lang="en-US" altLang="uk-UA" u="sng"/>
              <a:t>Type</a:t>
            </a:r>
            <a:r>
              <a:rPr lang="ru-RU" altLang="uk-UA"/>
              <a:t> &lt;</a:t>
            </a:r>
            <a:r>
              <a:rPr lang="uk-UA" altLang="uk-UA"/>
              <a:t>описання типів користувача</a:t>
            </a:r>
            <a:r>
              <a:rPr lang="ru-RU" altLang="uk-UA"/>
              <a:t>&gt;</a:t>
            </a:r>
            <a:r>
              <a:rPr lang="uk-UA" altLang="uk-UA"/>
              <a:t>;</a:t>
            </a:r>
          </a:p>
          <a:p>
            <a:r>
              <a:rPr lang="uk-UA" altLang="uk-UA"/>
              <a:t>   </a:t>
            </a:r>
            <a:r>
              <a:rPr lang="en-US" altLang="uk-UA" u="sng"/>
              <a:t>Var</a:t>
            </a:r>
            <a:r>
              <a:rPr lang="ru-RU" altLang="uk-UA"/>
              <a:t> &lt;</a:t>
            </a:r>
            <a:r>
              <a:rPr lang="uk-UA" altLang="uk-UA"/>
              <a:t>описання змінних величин</a:t>
            </a:r>
            <a:r>
              <a:rPr lang="ru-RU" altLang="uk-UA"/>
              <a:t>&gt;</a:t>
            </a:r>
            <a:r>
              <a:rPr lang="uk-UA" altLang="uk-UA"/>
              <a:t>;</a:t>
            </a:r>
          </a:p>
          <a:p>
            <a:r>
              <a:rPr lang="ru-RU" altLang="uk-UA"/>
              <a:t>	&lt;</a:t>
            </a:r>
            <a:r>
              <a:rPr lang="uk-UA" altLang="uk-UA"/>
              <a:t>описання процедур та функцій 	користувача</a:t>
            </a:r>
            <a:r>
              <a:rPr lang="ru-RU" altLang="uk-UA"/>
              <a:t>&gt;</a:t>
            </a:r>
            <a:r>
              <a:rPr lang="uk-UA" altLang="uk-UA"/>
              <a:t>;</a:t>
            </a:r>
          </a:p>
          <a:p>
            <a:r>
              <a:rPr lang="en-US" altLang="uk-UA" u="sng"/>
              <a:t>Begin</a:t>
            </a:r>
            <a:endParaRPr lang="uk-UA" altLang="uk-UA"/>
          </a:p>
          <a:p>
            <a:r>
              <a:rPr lang="ru-RU" altLang="uk-UA"/>
              <a:t>	&lt;</a:t>
            </a:r>
            <a:r>
              <a:rPr lang="uk-UA" altLang="uk-UA"/>
              <a:t>тіло програми</a:t>
            </a:r>
            <a:r>
              <a:rPr lang="ru-RU" altLang="uk-UA"/>
              <a:t>&gt;</a:t>
            </a:r>
            <a:endParaRPr lang="uk-UA" altLang="uk-UA"/>
          </a:p>
          <a:p>
            <a:r>
              <a:rPr lang="en-US" altLang="uk-UA" u="sng"/>
              <a:t>End</a:t>
            </a:r>
            <a:r>
              <a:rPr lang="ru-RU" altLang="uk-UA"/>
              <a:t>.</a:t>
            </a:r>
            <a:endParaRPr lang="uk-UA" altLang="uk-UA"/>
          </a:p>
          <a:p>
            <a:endParaRPr lang="uk-UA" altLang="uk-UA"/>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82612"/>
          </a:xfrm>
        </p:spPr>
        <p:txBody>
          <a:bodyPr/>
          <a:lstStyle/>
          <a:p>
            <a:pPr algn="ctr" eaLnBrk="1" fontAlgn="auto" hangingPunct="1">
              <a:spcAft>
                <a:spcPts val="0"/>
              </a:spcAft>
              <a:defRPr/>
            </a:pPr>
            <a:r>
              <a:rPr lang="uk-UA" b="1" i="1" dirty="0" smtClean="0">
                <a:solidFill>
                  <a:schemeClr val="accent1">
                    <a:lumMod val="75000"/>
                  </a:schemeClr>
                </a:solidFill>
                <a:latin typeface="Times New Roman" pitchFamily="18" charset="0"/>
                <a:cs typeface="Times New Roman" pitchFamily="18" charset="0"/>
              </a:rPr>
              <a:t>Перша програма мовою Паскаль</a:t>
            </a:r>
            <a:endParaRPr lang="uk-UA" b="1" i="1" dirty="0">
              <a:solidFill>
                <a:schemeClr val="accent1">
                  <a:lumMod val="75000"/>
                </a:schemeClr>
              </a:solidFill>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357188" y="1357313"/>
          <a:ext cx="8143875" cy="4480548"/>
        </p:xfrm>
        <a:graphic>
          <a:graphicData uri="http://schemas.openxmlformats.org/drawingml/2006/table">
            <a:tbl>
              <a:tblPr firstRow="1" bandRow="1">
                <a:tableStyleId>{5C22544A-7EE6-4342-B048-85BDC9FD1C3A}</a:tableStyleId>
              </a:tblPr>
              <a:tblGrid>
                <a:gridCol w="8143875"/>
              </a:tblGrid>
              <a:tr h="4479925">
                <a:tc>
                  <a:txBody>
                    <a:bodyPr/>
                    <a:lstStyle/>
                    <a:p>
                      <a:pPr algn="just">
                        <a:lnSpc>
                          <a:spcPct val="120000"/>
                        </a:lnSpc>
                      </a:pPr>
                      <a:r>
                        <a:rPr kumimoji="0" lang="uk-UA" sz="2000" b="0" kern="1200" dirty="0" smtClean="0">
                          <a:solidFill>
                            <a:schemeClr val="tx1"/>
                          </a:solidFill>
                          <a:latin typeface="Times New Roman" pitchFamily="18" charset="0"/>
                          <a:ea typeface="+mn-ea"/>
                          <a:cs typeface="Times New Roman" pitchFamily="18" charset="0"/>
                        </a:rPr>
                        <a:t>    Коли навчальна експедиція Амазонкою закінчувалася, </a:t>
                      </a:r>
                      <a:r>
                        <a:rPr kumimoji="0" lang="uk-UA" sz="2000" b="0" kern="1200" dirty="0" err="1" smtClean="0">
                          <a:solidFill>
                            <a:schemeClr val="tx1"/>
                          </a:solidFill>
                          <a:latin typeface="Times New Roman" pitchFamily="18" charset="0"/>
                          <a:ea typeface="+mn-ea"/>
                          <a:cs typeface="Times New Roman" pitchFamily="18" charset="0"/>
                        </a:rPr>
                        <a:t>Айбоша</a:t>
                      </a:r>
                      <a:r>
                        <a:rPr kumimoji="0" lang="uk-UA" sz="2000" b="0" kern="1200" dirty="0" smtClean="0">
                          <a:solidFill>
                            <a:schemeClr val="tx1"/>
                          </a:solidFill>
                          <a:latin typeface="Times New Roman" pitchFamily="18" charset="0"/>
                          <a:ea typeface="+mn-ea"/>
                          <a:cs typeface="Times New Roman" pitchFamily="18" charset="0"/>
                        </a:rPr>
                        <a:t> на згадку про подорож вирішив зробити спільну фотографію всіх нових друзів, які зібралися разом на великій галявині. </a:t>
                      </a:r>
                    </a:p>
                    <a:p>
                      <a:pPr algn="just">
                        <a:lnSpc>
                          <a:spcPct val="120000"/>
                        </a:lnSpc>
                      </a:pPr>
                      <a:r>
                        <a:rPr kumimoji="0" lang="uk-UA" sz="2000" b="0" kern="1200" dirty="0" smtClean="0">
                          <a:solidFill>
                            <a:schemeClr val="tx1"/>
                          </a:solidFill>
                          <a:latin typeface="Times New Roman" pitchFamily="18" charset="0"/>
                          <a:ea typeface="+mn-ea"/>
                          <a:cs typeface="Times New Roman" pitchFamily="18" charset="0"/>
                        </a:rPr>
                        <a:t>   У перші </a:t>
                      </a:r>
                      <a:r>
                        <a:rPr kumimoji="0" lang="uk-UA" sz="2000" b="0" i="1" kern="1200" dirty="0" smtClean="0">
                          <a:solidFill>
                            <a:schemeClr val="tx1"/>
                          </a:solidFill>
                          <a:latin typeface="Times New Roman" pitchFamily="18" charset="0"/>
                          <a:ea typeface="+mn-ea"/>
                          <a:cs typeface="Times New Roman" pitchFamily="18" charset="0"/>
                        </a:rPr>
                        <a:t>х</a:t>
                      </a:r>
                      <a:r>
                        <a:rPr kumimoji="0" lang="uk-UA" sz="2000" b="0" kern="1200" dirty="0" smtClean="0">
                          <a:solidFill>
                            <a:schemeClr val="tx1"/>
                          </a:solidFill>
                          <a:latin typeface="Times New Roman" pitchFamily="18" charset="0"/>
                          <a:ea typeface="+mn-ea"/>
                          <a:cs typeface="Times New Roman" pitchFamily="18" charset="0"/>
                        </a:rPr>
                        <a:t> рядів встали маленькі мавпочки по </a:t>
                      </a:r>
                      <a:r>
                        <a:rPr kumimoji="0" lang="uk-UA" sz="2000" b="0" i="1" kern="1200" dirty="0" smtClean="0">
                          <a:solidFill>
                            <a:schemeClr val="tx1"/>
                          </a:solidFill>
                          <a:latin typeface="Times New Roman" pitchFamily="18" charset="0"/>
                          <a:ea typeface="+mn-ea"/>
                          <a:cs typeface="Times New Roman" pitchFamily="18" charset="0"/>
                        </a:rPr>
                        <a:t>у</a:t>
                      </a:r>
                      <a:r>
                        <a:rPr kumimoji="0" lang="uk-UA" sz="2000" b="0" kern="1200" dirty="0" smtClean="0">
                          <a:solidFill>
                            <a:schemeClr val="tx1"/>
                          </a:solidFill>
                          <a:latin typeface="Times New Roman" pitchFamily="18" charset="0"/>
                          <a:ea typeface="+mn-ea"/>
                          <a:cs typeface="Times New Roman" pitchFamily="18" charset="0"/>
                        </a:rPr>
                        <a:t> тварин у кожному ряді. За ними стояли </a:t>
                      </a:r>
                      <a:r>
                        <a:rPr kumimoji="0" lang="uk-UA" sz="2000" b="0" i="1" kern="1200" dirty="0" smtClean="0">
                          <a:solidFill>
                            <a:schemeClr val="tx1"/>
                          </a:solidFill>
                          <a:latin typeface="Times New Roman" pitchFamily="18" charset="0"/>
                          <a:ea typeface="+mn-ea"/>
                          <a:cs typeface="Times New Roman" pitchFamily="18" charset="0"/>
                        </a:rPr>
                        <a:t>а</a:t>
                      </a:r>
                      <a:r>
                        <a:rPr kumimoji="0" lang="uk-UA" sz="2000" b="0" kern="1200" dirty="0" smtClean="0">
                          <a:solidFill>
                            <a:schemeClr val="tx1"/>
                          </a:solidFill>
                          <a:latin typeface="Times New Roman" pitchFamily="18" charset="0"/>
                          <a:ea typeface="+mn-ea"/>
                          <a:cs typeface="Times New Roman" pitchFamily="18" charset="0"/>
                        </a:rPr>
                        <a:t> рядів травоїдних та гризунів, по </a:t>
                      </a:r>
                      <a:r>
                        <a:rPr kumimoji="0" lang="en-US" sz="2000" b="0" i="1" kern="1200" dirty="0" smtClean="0">
                          <a:solidFill>
                            <a:schemeClr val="tx1"/>
                          </a:solidFill>
                          <a:latin typeface="Times New Roman" pitchFamily="18" charset="0"/>
                          <a:ea typeface="+mn-ea"/>
                          <a:cs typeface="Times New Roman" pitchFamily="18" charset="0"/>
                        </a:rPr>
                        <a:t>b</a:t>
                      </a:r>
                      <a:r>
                        <a:rPr kumimoji="0" lang="uk-UA" sz="2000" b="0" kern="1200" dirty="0" smtClean="0">
                          <a:solidFill>
                            <a:schemeClr val="tx1"/>
                          </a:solidFill>
                          <a:latin typeface="Times New Roman" pitchFamily="18" charset="0"/>
                          <a:ea typeface="+mn-ea"/>
                          <a:cs typeface="Times New Roman" pitchFamily="18" charset="0"/>
                        </a:rPr>
                        <a:t> тварин у кожному ряду. За тваринами зручно розмістилися учені та члени екіпажу теплоходу «Дельфін». Їх було стільки, скільки мавпочок, травоїдних та гризунів разом. За фотографуванням з-за дерев спостерігало </a:t>
                      </a:r>
                      <a:r>
                        <a:rPr kumimoji="0" lang="en-US" sz="2000" b="0" i="1" kern="1200" dirty="0" smtClean="0">
                          <a:solidFill>
                            <a:schemeClr val="tx1"/>
                          </a:solidFill>
                          <a:latin typeface="Times New Roman" pitchFamily="18" charset="0"/>
                          <a:ea typeface="+mn-ea"/>
                          <a:cs typeface="Times New Roman" pitchFamily="18" charset="0"/>
                        </a:rPr>
                        <a:t>z</a:t>
                      </a:r>
                      <a:r>
                        <a:rPr kumimoji="0" lang="uk-UA" sz="2000" b="0" kern="1200" dirty="0" smtClean="0">
                          <a:solidFill>
                            <a:schemeClr val="tx1"/>
                          </a:solidFill>
                          <a:latin typeface="Times New Roman" pitchFamily="18" charset="0"/>
                          <a:ea typeface="+mn-ea"/>
                          <a:cs typeface="Times New Roman" pitchFamily="18" charset="0"/>
                        </a:rPr>
                        <a:t> хижаків, які не бажали налякати друзів, тому вони поки що не наважувалися вийти із схованки. </a:t>
                      </a:r>
                    </a:p>
                    <a:p>
                      <a:pPr algn="just">
                        <a:lnSpc>
                          <a:spcPct val="120000"/>
                        </a:lnSpc>
                      </a:pPr>
                      <a:r>
                        <a:rPr kumimoji="0" lang="uk-UA" sz="2000" b="0" kern="1200" dirty="0" smtClean="0">
                          <a:solidFill>
                            <a:schemeClr val="tx1"/>
                          </a:solidFill>
                          <a:latin typeface="Times New Roman" pitchFamily="18" charset="0"/>
                          <a:ea typeface="+mn-ea"/>
                          <a:cs typeface="Times New Roman" pitchFamily="18" charset="0"/>
                        </a:rPr>
                        <a:t>    Скільки всього нових знайомих зібралося фотографуватися та спостерігати за цим процесом на галявині?</a:t>
                      </a:r>
                      <a:endParaRPr lang="uk-UA" sz="2000" b="0" dirty="0">
                        <a:solidFill>
                          <a:schemeClr val="tx1"/>
                        </a:solidFill>
                        <a:latin typeface="Times New Roman" pitchFamily="18" charset="0"/>
                        <a:cs typeface="Times New Roman" pitchFamily="18" charset="0"/>
                      </a:endParaRPr>
                    </a:p>
                  </a:txBody>
                  <a:tcPr marL="91439" marR="91439" marT="45714" marB="45714">
                    <a:solidFill>
                      <a:schemeClr val="accent1">
                        <a:lumMod val="40000"/>
                        <a:lumOff val="60000"/>
                      </a:schemeClr>
                    </a:solidFill>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Override1.xml><?xml version="1.0" encoding="utf-8"?>
<a:themeOverride xmlns:a="http://schemas.openxmlformats.org/drawingml/2006/main">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241</TotalTime>
  <Words>1817</Words>
  <Application>Microsoft Office PowerPoint</Application>
  <PresentationFormat>Экран (4:3)</PresentationFormat>
  <Paragraphs>361</Paragraphs>
  <Slides>42</Slides>
  <Notes>0</Notes>
  <HiddenSlides>0</HiddenSlides>
  <MMClips>0</MMClips>
  <ScaleCrop>false</ScaleCrop>
  <HeadingPairs>
    <vt:vector size="8" baseType="variant">
      <vt:variant>
        <vt:lpstr>Использованные шрифты</vt:lpstr>
      </vt:variant>
      <vt:variant>
        <vt:i4>7</vt:i4>
      </vt:variant>
      <vt:variant>
        <vt:lpstr>Тема</vt:lpstr>
      </vt:variant>
      <vt:variant>
        <vt:i4>1</vt:i4>
      </vt:variant>
      <vt:variant>
        <vt:lpstr>Внедренные серверы OLE</vt:lpstr>
      </vt:variant>
      <vt:variant>
        <vt:i4>1</vt:i4>
      </vt:variant>
      <vt:variant>
        <vt:lpstr>Заголовки слайдов</vt:lpstr>
      </vt:variant>
      <vt:variant>
        <vt:i4>42</vt:i4>
      </vt:variant>
    </vt:vector>
  </HeadingPairs>
  <TitlesOfParts>
    <vt:vector size="51" baseType="lpstr">
      <vt:lpstr>Arial</vt:lpstr>
      <vt:lpstr>Century Schoolbook</vt:lpstr>
      <vt:lpstr>Wingdings</vt:lpstr>
      <vt:lpstr>Wingdings 2</vt:lpstr>
      <vt:lpstr>Calibri</vt:lpstr>
      <vt:lpstr>Times New Roman</vt:lpstr>
      <vt:lpstr>Symbol</vt:lpstr>
      <vt:lpstr>Эркер</vt:lpstr>
      <vt:lpstr>Equation.DSMT4</vt:lpstr>
      <vt:lpstr>Перше знайомство з мовою програмування Паскаль</vt:lpstr>
      <vt:lpstr>    Уся наша гідність міститься в думці. Не простір і не час, які ми не можемо заповнити, піднімають нас, а сама наша думка.     Тому навчаймося правильно мислити…                                                                     Блез Паскаль</vt:lpstr>
      <vt:lpstr>Створення мови програмування Паскаль</vt:lpstr>
      <vt:lpstr>Переваги мови програмування Паскаль</vt:lpstr>
      <vt:lpstr>Алфавіт мови Паскаль</vt:lpstr>
      <vt:lpstr>Спеціальні символи мови Паскаль</vt:lpstr>
      <vt:lpstr>Слова мови програмування Паскаль</vt:lpstr>
      <vt:lpstr>Структура програми мовою Паскаль</vt:lpstr>
      <vt:lpstr>Перша програма мовою Паскаль</vt:lpstr>
      <vt:lpstr>Визначення змінних</vt:lpstr>
      <vt:lpstr>Визначення змінних</vt:lpstr>
      <vt:lpstr>Слайд 12</vt:lpstr>
      <vt:lpstr>Слайд 13</vt:lpstr>
      <vt:lpstr>Слайд 14</vt:lpstr>
      <vt:lpstr>Деталізація блоків програми</vt:lpstr>
      <vt:lpstr>Слайд 16</vt:lpstr>
      <vt:lpstr>Процедури введення та виведення</vt:lpstr>
      <vt:lpstr>Слайд 18</vt:lpstr>
      <vt:lpstr>Слайд 19</vt:lpstr>
      <vt:lpstr>Слайд 20</vt:lpstr>
      <vt:lpstr>Слайд 21</vt:lpstr>
      <vt:lpstr>Слайд 22</vt:lpstr>
      <vt:lpstr>Навчально-тренувальні завдання</vt:lpstr>
      <vt:lpstr>Навчально-тренувальні завдання</vt:lpstr>
      <vt:lpstr>Навчально-тренувальні завдання</vt:lpstr>
      <vt:lpstr>Навчально-тренувальні завдання</vt:lpstr>
      <vt:lpstr>Навчально-тренувальні завдання</vt:lpstr>
      <vt:lpstr>Навчально-тренувальні завдання</vt:lpstr>
      <vt:lpstr>Навчально-тренувальні завдання</vt:lpstr>
      <vt:lpstr>Навчально-тренувальні завдання</vt:lpstr>
      <vt:lpstr>Навчально-тренувальні завдання</vt:lpstr>
      <vt:lpstr>Навчально-тренувальні завдання</vt:lpstr>
      <vt:lpstr>Навчально-тренувальні завдання</vt:lpstr>
      <vt:lpstr>Навчально-тренувальні завдання</vt:lpstr>
      <vt:lpstr>Навчально-тренувальні завдання</vt:lpstr>
      <vt:lpstr>Навчально-тренувальні завдання</vt:lpstr>
      <vt:lpstr>Навчально-тренувальні завдання</vt:lpstr>
      <vt:lpstr>Навчально-тренувальні завдання</vt:lpstr>
      <vt:lpstr>Навчально-тренувальні завдання</vt:lpstr>
      <vt:lpstr>Навчально-тренувальні завдання</vt:lpstr>
      <vt:lpstr>Навчально-тренувальні завдання</vt:lpstr>
      <vt:lpstr>Навчально-тренувальні завдання</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Перше знайомство з мовою програмування Паскаль</dc:title>
  <dc:creator>Admin</dc:creator>
  <cp:lastModifiedBy>mama</cp:lastModifiedBy>
  <cp:revision>32</cp:revision>
  <dcterms:created xsi:type="dcterms:W3CDTF">2008-09-28T11:41:09Z</dcterms:created>
  <dcterms:modified xsi:type="dcterms:W3CDTF">2015-09-26T00:21:16Z</dcterms:modified>
</cp:coreProperties>
</file>