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0" r:id="rId3"/>
    <p:sldId id="261" r:id="rId4"/>
    <p:sldId id="263" r:id="rId5"/>
    <p:sldId id="264" r:id="rId6"/>
    <p:sldId id="265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6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</a:rPr>
              <a:t>Урок № 2. Основні </a:t>
            </a:r>
            <a:r>
              <a:rPr lang="uk-UA" b="1" dirty="0" smtClean="0">
                <a:solidFill>
                  <a:srgbClr val="002060"/>
                </a:solidFill>
              </a:rPr>
              <a:t>поняття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Дані</a:t>
            </a:r>
          </a:p>
          <a:p>
            <a:r>
              <a:rPr lang="uk-UA" dirty="0" smtClean="0"/>
              <a:t>Носії даних</a:t>
            </a:r>
          </a:p>
          <a:p>
            <a:r>
              <a:rPr lang="uk-UA" dirty="0" smtClean="0"/>
              <a:t>Файли</a:t>
            </a:r>
          </a:p>
          <a:p>
            <a:r>
              <a:rPr lang="uk-UA" dirty="0" smtClean="0"/>
              <a:t>Папки</a:t>
            </a:r>
          </a:p>
          <a:p>
            <a:r>
              <a:rPr lang="uk-UA" dirty="0" err="1" smtClean="0"/>
              <a:t>Контексне</a:t>
            </a:r>
            <a:r>
              <a:rPr lang="uk-UA" dirty="0" smtClean="0"/>
              <a:t> меню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85" descr="smart_guy_reading_hg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524000"/>
            <a:ext cx="4071937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286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Збережені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повідомлення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називають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даними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752600"/>
            <a:ext cx="630756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Найпоширеніші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комп’ютерні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носії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даних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Оптичний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диск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Флеш-пам’ять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Зовнішній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жорсткий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диск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</a:p>
        </p:txBody>
      </p:sp>
      <p:pic>
        <p:nvPicPr>
          <p:cNvPr id="17412" name="Picture 4" descr="http://subject.com.ua/textbook/informatics/4klas/4klas.files/image0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447800"/>
            <a:ext cx="1000125" cy="942975"/>
          </a:xfrm>
          <a:prstGeom prst="rect">
            <a:avLst/>
          </a:prstGeom>
          <a:noFill/>
        </p:spPr>
      </p:pic>
      <p:pic>
        <p:nvPicPr>
          <p:cNvPr id="17413" name="Picture 5" descr="http://subject.com.ua/textbook/informatics/4klas/4klas.files/image0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590800"/>
            <a:ext cx="2157743" cy="1676400"/>
          </a:xfrm>
          <a:prstGeom prst="rect">
            <a:avLst/>
          </a:prstGeom>
          <a:noFill/>
        </p:spPr>
      </p:pic>
      <p:pic>
        <p:nvPicPr>
          <p:cNvPr id="17414" name="Picture 6" descr="http://subject.com.ua/textbook/informatics/4klas/4klas.files/image0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4572000"/>
            <a:ext cx="1666875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8200" y="609600"/>
            <a:ext cx="58674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/>
              <a:t>Дані</a:t>
            </a:r>
            <a:r>
              <a:rPr lang="ru-RU" sz="3200" dirty="0" smtClean="0"/>
              <a:t> на </a:t>
            </a:r>
            <a:r>
              <a:rPr lang="ru-RU" sz="3200" dirty="0" err="1" smtClean="0"/>
              <a:t>комп’ютерних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носіях</a:t>
            </a:r>
            <a:r>
              <a:rPr lang="ru-RU" sz="3200" dirty="0" smtClean="0"/>
              <a:t> </a:t>
            </a:r>
            <a:r>
              <a:rPr lang="ru-RU" sz="3200" dirty="0" err="1" smtClean="0"/>
              <a:t>зберігаються</a:t>
            </a:r>
            <a:r>
              <a:rPr lang="ru-RU" sz="3200" dirty="0" smtClean="0"/>
              <a:t> у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файлах.</a:t>
            </a:r>
            <a:r>
              <a:rPr lang="ru-RU" sz="3600" dirty="0" smtClean="0"/>
              <a:t> </a:t>
            </a:r>
          </a:p>
          <a:p>
            <a:r>
              <a:rPr lang="ru-RU" sz="2000" dirty="0" err="1" smtClean="0"/>
              <a:t>Усі</a:t>
            </a:r>
            <a:r>
              <a:rPr lang="ru-RU" sz="2000" dirty="0" smtClean="0"/>
              <a:t> </a:t>
            </a:r>
            <a:r>
              <a:rPr lang="ru-RU" sz="2000" dirty="0" err="1" smtClean="0"/>
              <a:t>файли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відтворені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екрані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монітора</a:t>
            </a:r>
            <a:r>
              <a:rPr lang="ru-RU" sz="2000" dirty="0" smtClean="0"/>
              <a:t> у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 списку </a:t>
            </a:r>
            <a:r>
              <a:rPr lang="ru-RU" sz="2000" dirty="0" err="1" smtClean="0"/>
              <a:t>даних</a:t>
            </a:r>
            <a:r>
              <a:rPr lang="ru-RU" sz="2000" dirty="0" smtClean="0"/>
              <a:t>,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вигляд</a:t>
            </a:r>
            <a:r>
              <a:rPr lang="ru-RU" sz="2000" dirty="0" smtClean="0"/>
              <a:t> невеликих </a:t>
            </a:r>
            <a:r>
              <a:rPr lang="ru-RU" sz="2000" dirty="0" err="1" smtClean="0"/>
              <a:t>позначок</a:t>
            </a:r>
            <a:r>
              <a:rPr lang="ru-RU" sz="2000" dirty="0" smtClean="0"/>
              <a:t>. </a:t>
            </a:r>
            <a:r>
              <a:rPr lang="ru-RU" sz="2000" dirty="0" err="1" smtClean="0"/>
              <a:t>Вигляд</a:t>
            </a:r>
            <a:r>
              <a:rPr lang="ru-RU" sz="2000" dirty="0" smtClean="0"/>
              <a:t> значка </a:t>
            </a:r>
            <a:r>
              <a:rPr lang="ru-RU" sz="2000" dirty="0" err="1" smtClean="0"/>
              <a:t>вказує</a:t>
            </a:r>
            <a:r>
              <a:rPr lang="ru-RU" sz="2000" dirty="0" smtClean="0"/>
              <a:t> на вид </a:t>
            </a:r>
            <a:r>
              <a:rPr lang="ru-RU" sz="2000" dirty="0" err="1" smtClean="0"/>
              <a:t>даних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збережені</a:t>
            </a:r>
            <a:r>
              <a:rPr lang="ru-RU" sz="2000" dirty="0" smtClean="0"/>
              <a:t> в </a:t>
            </a:r>
            <a:r>
              <a:rPr lang="ru-RU" sz="2000" dirty="0" err="1" smtClean="0"/>
              <a:t>даному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файлі</a:t>
            </a:r>
            <a:r>
              <a:rPr lang="ru-RU" sz="2000" dirty="0" smtClean="0"/>
              <a:t>.</a:t>
            </a:r>
            <a:endParaRPr lang="en-US" sz="2000" dirty="0"/>
          </a:p>
        </p:txBody>
      </p:sp>
      <p:pic>
        <p:nvPicPr>
          <p:cNvPr id="19458" name="Picture 2" descr="http://subject.com.ua/textbook/informatics/4klas/4klas.files/image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8097078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685800"/>
            <a:ext cx="7620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Дані</a:t>
            </a:r>
            <a:r>
              <a:rPr lang="ru-RU" sz="3200" dirty="0" smtClean="0"/>
              <a:t> в </a:t>
            </a:r>
            <a:r>
              <a:rPr lang="ru-RU" sz="3200" dirty="0" err="1" smtClean="0"/>
              <a:t>комп’ютерах</a:t>
            </a:r>
            <a:r>
              <a:rPr lang="ru-RU" sz="3200" dirty="0" smtClean="0"/>
              <a:t> </a:t>
            </a:r>
            <a:r>
              <a:rPr lang="ru-RU" sz="3200" dirty="0" err="1" smtClean="0"/>
              <a:t>упорядковують</a:t>
            </a:r>
            <a:r>
              <a:rPr lang="ru-RU" sz="3200" dirty="0" smtClean="0"/>
              <a:t>, </a:t>
            </a:r>
            <a:r>
              <a:rPr lang="ru-RU" sz="3200" dirty="0" err="1" smtClean="0"/>
              <a:t>тобто</a:t>
            </a:r>
            <a:r>
              <a:rPr lang="ru-RU" sz="3200" dirty="0" smtClean="0"/>
              <a:t> </a:t>
            </a:r>
            <a:r>
              <a:rPr lang="ru-RU" sz="3200" dirty="0" err="1" smtClean="0"/>
              <a:t>об’єднують</a:t>
            </a:r>
            <a:r>
              <a:rPr lang="ru-RU" sz="3200" dirty="0" smtClean="0"/>
              <a:t> у </a:t>
            </a:r>
            <a:r>
              <a:rPr lang="ru-RU" sz="3200" dirty="0" err="1" smtClean="0"/>
              <a:t>групи</a:t>
            </a:r>
            <a:r>
              <a:rPr lang="ru-RU" sz="3200" dirty="0" smtClean="0"/>
              <a:t> </a:t>
            </a:r>
            <a:r>
              <a:rPr lang="ru-RU" sz="3200" dirty="0" err="1" smtClean="0"/>
              <a:t>й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розкладають</a:t>
            </a:r>
            <a:r>
              <a:rPr lang="ru-RU" sz="3200" dirty="0" smtClean="0"/>
              <a:t> по папках. </a:t>
            </a:r>
          </a:p>
          <a:p>
            <a:endParaRPr lang="ru-RU" dirty="0" smtClean="0"/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Папка </a:t>
            </a:r>
            <a:r>
              <a:rPr lang="ru-RU" dirty="0" smtClean="0"/>
              <a:t>-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група</a:t>
            </a:r>
            <a:r>
              <a:rPr lang="ru-RU" sz="2400" dirty="0" smtClean="0"/>
              <a:t> </a:t>
            </a:r>
            <a:r>
              <a:rPr lang="ru-RU" sz="2400" dirty="0" err="1" smtClean="0"/>
              <a:t>файлів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зберігається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одним </a:t>
            </a:r>
            <a:r>
              <a:rPr lang="ru-RU" sz="2400" dirty="0" err="1" smtClean="0"/>
              <a:t>ім’ям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Зазвичай</a:t>
            </a:r>
            <a:r>
              <a:rPr lang="ru-RU" sz="2400" dirty="0" smtClean="0"/>
              <a:t> </a:t>
            </a:r>
            <a:r>
              <a:rPr lang="ru-RU" sz="2400" dirty="0" smtClean="0"/>
              <a:t>у </a:t>
            </a:r>
            <a:r>
              <a:rPr lang="ru-RU" sz="2400" dirty="0" err="1" smtClean="0"/>
              <a:t>папці</a:t>
            </a:r>
            <a:r>
              <a:rPr lang="ru-RU" sz="2400" dirty="0" smtClean="0"/>
              <a:t> </a:t>
            </a:r>
            <a:r>
              <a:rPr lang="ru-RU" sz="2400" dirty="0" err="1" smtClean="0"/>
              <a:t>зберігаються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файли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спільну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властивість</a:t>
            </a:r>
            <a:r>
              <a:rPr lang="ru-RU" sz="2400" dirty="0" smtClean="0"/>
              <a:t> за </a:t>
            </a:r>
            <a:r>
              <a:rPr lang="ru-RU" sz="2400" dirty="0" err="1" smtClean="0"/>
              <a:t>виглядом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, </a:t>
            </a:r>
            <a:r>
              <a:rPr lang="ru-RU" sz="2400" dirty="0" err="1" smtClean="0"/>
              <a:t>за</a:t>
            </a:r>
            <a:r>
              <a:rPr lang="ru-RU" sz="2400" dirty="0" smtClean="0"/>
              <a:t> часом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</a:t>
            </a:r>
            <a:endParaRPr lang="en-US" sz="2400" dirty="0"/>
          </a:p>
        </p:txBody>
      </p:sp>
      <p:pic>
        <p:nvPicPr>
          <p:cNvPr id="5" name="Рисунок 5" descr="книги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038600"/>
            <a:ext cx="2071688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Запитання</a:t>
            </a:r>
            <a:r>
              <a:rPr lang="ru-RU" dirty="0" smtClean="0"/>
              <a:t> та </a:t>
            </a:r>
            <a:r>
              <a:rPr lang="ru-RU" dirty="0" err="1" smtClean="0"/>
              <a:t>завдання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581584"/>
          </a:xfrm>
        </p:spPr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різновиди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комп’ютерів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імена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збережено</a:t>
            </a:r>
            <a:r>
              <a:rPr lang="ru-RU" dirty="0" smtClean="0"/>
              <a:t> текст.</a:t>
            </a:r>
          </a:p>
          <a:p>
            <a:endParaRPr lang="en-US" dirty="0"/>
          </a:p>
        </p:txBody>
      </p:sp>
      <p:pic>
        <p:nvPicPr>
          <p:cNvPr id="33794" name="Picture 2" descr="http://subject.com.ua/textbook/informatics/4klas/4klas.files/image0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05200"/>
            <a:ext cx="7863156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7. </a:t>
            </a:r>
            <a:r>
              <a:rPr lang="ru-RU" sz="2400" dirty="0" err="1" smtClean="0"/>
              <a:t>Розглянь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подану</a:t>
            </a:r>
            <a:r>
              <a:rPr lang="ru-RU" sz="2400" dirty="0" smtClean="0"/>
              <a:t> схему </a:t>
            </a:r>
            <a:r>
              <a:rPr lang="ru-RU" sz="2400" dirty="0" err="1" smtClean="0"/>
              <a:t>збереження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. Дай </a:t>
            </a:r>
            <a:r>
              <a:rPr lang="ru-RU" sz="2400" dirty="0" err="1" smtClean="0"/>
              <a:t>відповіді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запитання</a:t>
            </a:r>
            <a:r>
              <a:rPr lang="ru-RU" sz="2400" dirty="0" smtClean="0"/>
              <a:t>.</a:t>
            </a:r>
            <a:endParaRPr lang="en-US" sz="2400" dirty="0"/>
          </a:p>
        </p:txBody>
      </p:sp>
      <p:pic>
        <p:nvPicPr>
          <p:cNvPr id="35842" name="Picture 2" descr="http://subject.com.ua/textbook/informatics/4klas/4klas.files/image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8001000" cy="5343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7239000" cy="6074736"/>
          </a:xfrm>
        </p:spPr>
        <p:txBody>
          <a:bodyPr/>
          <a:lstStyle/>
          <a:p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 </a:t>
            </a:r>
            <a:r>
              <a:rPr lang="ru-RU" dirty="0" err="1" smtClean="0"/>
              <a:t>зображено</a:t>
            </a:r>
            <a:r>
              <a:rPr lang="ru-RU" dirty="0" smtClean="0"/>
              <a:t> на </a:t>
            </a:r>
            <a:r>
              <a:rPr lang="ru-RU" dirty="0" err="1" smtClean="0"/>
              <a:t>схемі</a:t>
            </a:r>
            <a:r>
              <a:rPr lang="ru-RU" dirty="0" smtClean="0"/>
              <a:t>?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Скільки</a:t>
            </a:r>
            <a:r>
              <a:rPr lang="ru-RU" dirty="0" smtClean="0"/>
              <a:t> папок </a:t>
            </a:r>
            <a:r>
              <a:rPr lang="ru-RU" dirty="0" err="1" smtClean="0"/>
              <a:t>зображено</a:t>
            </a:r>
            <a:r>
              <a:rPr lang="ru-RU" dirty="0" smtClean="0"/>
              <a:t> на </a:t>
            </a:r>
            <a:r>
              <a:rPr lang="ru-RU" dirty="0" err="1" smtClean="0"/>
              <a:t>схемі</a:t>
            </a:r>
            <a:r>
              <a:rPr lang="ru-RU" dirty="0" smtClean="0"/>
              <a:t>?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вкладені</a:t>
            </a:r>
            <a:r>
              <a:rPr lang="ru-RU" dirty="0" smtClean="0"/>
              <a:t> папки.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в </a:t>
            </a:r>
            <a:r>
              <a:rPr lang="ru-RU" dirty="0" err="1" smtClean="0"/>
              <a:t>папці</a:t>
            </a:r>
            <a:r>
              <a:rPr lang="ru-RU" dirty="0" smtClean="0"/>
              <a:t> «</a:t>
            </a:r>
            <a:r>
              <a:rPr lang="ru-RU" dirty="0" err="1" smtClean="0"/>
              <a:t>Навчання</a:t>
            </a:r>
            <a:r>
              <a:rPr lang="ru-RU" dirty="0" smtClean="0"/>
              <a:t>»?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імена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малюнки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 Як 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вважаєш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у файлах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однаковою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</TotalTime>
  <Words>200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Изящная</vt:lpstr>
      <vt:lpstr>Официальная</vt:lpstr>
      <vt:lpstr>Урок № 2. Основні поняття</vt:lpstr>
      <vt:lpstr>Слайд 2</vt:lpstr>
      <vt:lpstr>Слайд 3</vt:lpstr>
      <vt:lpstr>Слайд 4</vt:lpstr>
      <vt:lpstr>Запитання та завдання</vt:lpstr>
      <vt:lpstr>7. Розглянь подану схему збереження даних. Дай відповіді на запитання.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mama</cp:lastModifiedBy>
  <cp:revision>4</cp:revision>
  <dcterms:created xsi:type="dcterms:W3CDTF">2006-08-16T00:00:00Z</dcterms:created>
  <dcterms:modified xsi:type="dcterms:W3CDTF">2015-09-13T19:32:46Z</dcterms:modified>
</cp:coreProperties>
</file>