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C157-4DC6-44C3-B47B-3A48F33EC7A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5920-C787-44C2-8307-42988D1430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14A73-E55C-4104-880D-6C9D504AB7F7}" type="slidenum">
              <a:rPr lang="ru-RU"/>
              <a:pPr/>
              <a:t>3</a:t>
            </a:fld>
            <a:endParaRPr lang="ru-RU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D976-94A3-4F37-8D73-FF6D0A28C126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9D0D-39E6-4D70-864A-A15D644E8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1828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ІНФОРМАЦІЯ – </a:t>
            </a:r>
            <a:br>
              <a:rPr lang="uk-UA" dirty="0" smtClean="0"/>
            </a:br>
            <a:r>
              <a:rPr lang="uk-UA" dirty="0" smtClean="0"/>
              <a:t>НОВІ ЗНАННЯ ПРО НАВКОЛИШНЄ СЕРЕДОВИЩЕ.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480060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Інформація передається 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вигляді повідомлень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85" descr="smart_guy_read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86063"/>
            <a:ext cx="4071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книги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958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90" name="Freeform 950" descr="Голубая тисненая бумага"/>
          <p:cNvSpPr>
            <a:spLocks/>
          </p:cNvSpPr>
          <p:nvPr/>
        </p:nvSpPr>
        <p:spPr bwMode="auto">
          <a:xfrm>
            <a:off x="3200400" y="3886200"/>
            <a:ext cx="3733800" cy="885825"/>
          </a:xfrm>
          <a:custGeom>
            <a:avLst/>
            <a:gdLst/>
            <a:ahLst/>
            <a:cxnLst>
              <a:cxn ang="0">
                <a:pos x="0" y="558"/>
              </a:cxn>
              <a:cxn ang="0">
                <a:pos x="315" y="172"/>
              </a:cxn>
              <a:cxn ang="0">
                <a:pos x="736" y="14"/>
              </a:cxn>
              <a:cxn ang="0">
                <a:pos x="1157" y="87"/>
              </a:cxn>
              <a:cxn ang="0">
                <a:pos x="1648" y="256"/>
              </a:cxn>
              <a:cxn ang="0">
                <a:pos x="2352" y="478"/>
              </a:cxn>
            </a:cxnLst>
            <a:rect l="0" t="0" r="r" b="b"/>
            <a:pathLst>
              <a:path w="2352" h="558">
                <a:moveTo>
                  <a:pt x="0" y="558"/>
                </a:moveTo>
                <a:cubicBezTo>
                  <a:pt x="52" y="496"/>
                  <a:pt x="192" y="263"/>
                  <a:pt x="315" y="172"/>
                </a:cubicBezTo>
                <a:cubicBezTo>
                  <a:pt x="438" y="81"/>
                  <a:pt x="595" y="29"/>
                  <a:pt x="736" y="14"/>
                </a:cubicBezTo>
                <a:cubicBezTo>
                  <a:pt x="876" y="0"/>
                  <a:pt x="1006" y="47"/>
                  <a:pt x="1157" y="87"/>
                </a:cubicBezTo>
                <a:cubicBezTo>
                  <a:pt x="1308" y="127"/>
                  <a:pt x="1449" y="191"/>
                  <a:pt x="1648" y="256"/>
                </a:cubicBezTo>
                <a:cubicBezTo>
                  <a:pt x="1847" y="321"/>
                  <a:pt x="2205" y="432"/>
                  <a:pt x="2352" y="478"/>
                </a:cubicBezTo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2" name="Freeform 2" descr="Голубая тисненая бумага"/>
          <p:cNvSpPr>
            <a:spLocks/>
          </p:cNvSpPr>
          <p:nvPr/>
        </p:nvSpPr>
        <p:spPr bwMode="auto">
          <a:xfrm>
            <a:off x="-12700" y="4562475"/>
            <a:ext cx="3733800" cy="885825"/>
          </a:xfrm>
          <a:custGeom>
            <a:avLst/>
            <a:gdLst/>
            <a:ahLst/>
            <a:cxnLst>
              <a:cxn ang="0">
                <a:pos x="0" y="558"/>
              </a:cxn>
              <a:cxn ang="0">
                <a:pos x="315" y="172"/>
              </a:cxn>
              <a:cxn ang="0">
                <a:pos x="736" y="14"/>
              </a:cxn>
              <a:cxn ang="0">
                <a:pos x="1157" y="87"/>
              </a:cxn>
              <a:cxn ang="0">
                <a:pos x="1648" y="256"/>
              </a:cxn>
              <a:cxn ang="0">
                <a:pos x="2352" y="478"/>
              </a:cxn>
            </a:cxnLst>
            <a:rect l="0" t="0" r="r" b="b"/>
            <a:pathLst>
              <a:path w="2352" h="558">
                <a:moveTo>
                  <a:pt x="0" y="558"/>
                </a:moveTo>
                <a:cubicBezTo>
                  <a:pt x="52" y="496"/>
                  <a:pt x="192" y="263"/>
                  <a:pt x="315" y="172"/>
                </a:cubicBezTo>
                <a:cubicBezTo>
                  <a:pt x="438" y="81"/>
                  <a:pt x="595" y="29"/>
                  <a:pt x="736" y="14"/>
                </a:cubicBezTo>
                <a:cubicBezTo>
                  <a:pt x="876" y="0"/>
                  <a:pt x="1006" y="47"/>
                  <a:pt x="1157" y="87"/>
                </a:cubicBezTo>
                <a:cubicBezTo>
                  <a:pt x="1308" y="127"/>
                  <a:pt x="1449" y="191"/>
                  <a:pt x="1648" y="256"/>
                </a:cubicBezTo>
                <a:cubicBezTo>
                  <a:pt x="1847" y="321"/>
                  <a:pt x="2205" y="432"/>
                  <a:pt x="2352" y="478"/>
                </a:cubicBezTo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3" name="Freeform 3" descr="Голубая тисненая бумага"/>
          <p:cNvSpPr>
            <a:spLocks/>
          </p:cNvSpPr>
          <p:nvPr/>
        </p:nvSpPr>
        <p:spPr bwMode="auto">
          <a:xfrm rot="21157270" flipH="1">
            <a:off x="5745163" y="4267200"/>
            <a:ext cx="3398837" cy="771525"/>
          </a:xfrm>
          <a:custGeom>
            <a:avLst/>
            <a:gdLst/>
            <a:ahLst/>
            <a:cxnLst>
              <a:cxn ang="0">
                <a:pos x="0" y="643"/>
              </a:cxn>
              <a:cxn ang="0">
                <a:pos x="96" y="227"/>
              </a:cxn>
              <a:cxn ang="0">
                <a:pos x="288" y="19"/>
              </a:cxn>
              <a:cxn ang="0">
                <a:pos x="480" y="115"/>
              </a:cxn>
              <a:cxn ang="0">
                <a:pos x="704" y="339"/>
              </a:cxn>
              <a:cxn ang="0">
                <a:pos x="976" y="515"/>
              </a:cxn>
            </a:cxnLst>
            <a:rect l="0" t="0" r="r" b="b"/>
            <a:pathLst>
              <a:path w="976" h="643">
                <a:moveTo>
                  <a:pt x="0" y="643"/>
                </a:moveTo>
                <a:cubicBezTo>
                  <a:pt x="24" y="487"/>
                  <a:pt x="48" y="331"/>
                  <a:pt x="96" y="227"/>
                </a:cubicBezTo>
                <a:cubicBezTo>
                  <a:pt x="144" y="123"/>
                  <a:pt x="224" y="38"/>
                  <a:pt x="288" y="19"/>
                </a:cubicBezTo>
                <a:cubicBezTo>
                  <a:pt x="352" y="0"/>
                  <a:pt x="411" y="62"/>
                  <a:pt x="480" y="115"/>
                </a:cubicBezTo>
                <a:cubicBezTo>
                  <a:pt x="549" y="168"/>
                  <a:pt x="621" y="272"/>
                  <a:pt x="704" y="339"/>
                </a:cubicBezTo>
                <a:cubicBezTo>
                  <a:pt x="787" y="406"/>
                  <a:pt x="881" y="460"/>
                  <a:pt x="976" y="515"/>
                </a:cubicBezTo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-25400" y="4876800"/>
            <a:ext cx="9169400" cy="914400"/>
            <a:chOff x="-16" y="2352"/>
            <a:chExt cx="5776" cy="572"/>
          </a:xfrm>
        </p:grpSpPr>
        <p:sp>
          <p:nvSpPr>
            <p:cNvPr id="138314" name="Freeform 74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15" name="Freeform 75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16" name="Freeform 76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17" name="Freeform 77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18" name="Freeform 78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19" name="Freeform 79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0" name="Freeform 80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1" name="Freeform 81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2" name="Freeform 82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3" name="Freeform 83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4" name="Freeform 84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5" name="Freeform 85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6" name="Freeform 86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7" name="Freeform 87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8" name="Freeform 88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29" name="Freeform 89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0" name="Freeform 90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1" name="Freeform 91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2" name="Freeform 92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3" name="Freeform 93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4" name="Freeform 94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5" name="Freeform 95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6" name="Freeform 96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7" name="Freeform 97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8" name="Freeform 98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39" name="Freeform 99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40" name="Freeform 100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41" name="Freeform 101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42" name="Freeform 102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sp>
          <p:nvSpPr>
            <p:cNvPr id="138343" name="Freeform 103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prstDash val="solid"/>
              <a:round/>
              <a:headEnd type="none" w="sm" len="sm"/>
              <a:tailEnd type="none" w="sm" len="sm"/>
            </a:ln>
            <a:effectLst/>
            <a:scene3d>
              <a:camera prst="legacyObliqueTopRight">
                <a:rot lat="20099999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en-US"/>
            </a:p>
          </p:txBody>
        </p:sp>
        <p:grpSp>
          <p:nvGrpSpPr>
            <p:cNvPr id="3" name="Group 104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138345" name="Line 105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346" name="Freeform 106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5736" y="0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38348" name="AutoShape 108"/>
          <p:cNvSpPr>
            <a:spLocks noChangeArrowheads="1"/>
          </p:cNvSpPr>
          <p:nvPr/>
        </p:nvSpPr>
        <p:spPr bwMode="auto">
          <a:xfrm>
            <a:off x="8093075" y="5040313"/>
            <a:ext cx="127000" cy="152400"/>
          </a:xfrm>
          <a:prstGeom prst="star4">
            <a:avLst>
              <a:gd name="adj" fmla="val 12500"/>
            </a:avLst>
          </a:prstGeom>
          <a:noFill/>
          <a:ln w="254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350" name="AutoShape 110"/>
          <p:cNvSpPr>
            <a:spLocks noChangeArrowheads="1"/>
          </p:cNvSpPr>
          <p:nvPr/>
        </p:nvSpPr>
        <p:spPr bwMode="auto">
          <a:xfrm>
            <a:off x="5943600" y="44196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351" name="AutoShape 111"/>
          <p:cNvSpPr>
            <a:spLocks noChangeArrowheads="1"/>
          </p:cNvSpPr>
          <p:nvPr/>
        </p:nvSpPr>
        <p:spPr bwMode="auto">
          <a:xfrm>
            <a:off x="4038600" y="43434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352" name="AutoShape 112"/>
          <p:cNvSpPr>
            <a:spLocks noChangeArrowheads="1"/>
          </p:cNvSpPr>
          <p:nvPr/>
        </p:nvSpPr>
        <p:spPr bwMode="auto">
          <a:xfrm>
            <a:off x="7162800" y="4495800"/>
            <a:ext cx="127000" cy="152400"/>
          </a:xfrm>
          <a:prstGeom prst="star4">
            <a:avLst>
              <a:gd name="adj" fmla="val 12500"/>
            </a:avLst>
          </a:prstGeom>
          <a:noFill/>
          <a:ln w="254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4724400" y="6248400"/>
            <a:ext cx="361950" cy="381000"/>
            <a:chOff x="3228" y="2304"/>
            <a:chExt cx="897" cy="971"/>
          </a:xfrm>
        </p:grpSpPr>
        <p:sp>
          <p:nvSpPr>
            <p:cNvPr id="138402" name="Freeform 162"/>
            <p:cNvSpPr>
              <a:spLocks/>
            </p:cNvSpPr>
            <p:nvPr/>
          </p:nvSpPr>
          <p:spPr bwMode="auto">
            <a:xfrm>
              <a:off x="4022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43" y="40"/>
                </a:cxn>
                <a:cxn ang="0">
                  <a:pos x="40" y="85"/>
                </a:cxn>
                <a:cxn ang="0">
                  <a:pos x="35" y="127"/>
                </a:cxn>
                <a:cxn ang="0">
                  <a:pos x="23" y="159"/>
                </a:cxn>
                <a:cxn ang="0">
                  <a:pos x="16" y="150"/>
                </a:cxn>
                <a:cxn ang="0">
                  <a:pos x="10" y="138"/>
                </a:cxn>
                <a:cxn ang="0">
                  <a:pos x="4" y="125"/>
                </a:cxn>
                <a:cxn ang="0">
                  <a:pos x="0" y="1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159">
                  <a:moveTo>
                    <a:pt x="0" y="0"/>
                  </a:moveTo>
                  <a:lnTo>
                    <a:pt x="56" y="0"/>
                  </a:lnTo>
                  <a:lnTo>
                    <a:pt x="43" y="40"/>
                  </a:lnTo>
                  <a:lnTo>
                    <a:pt x="40" y="85"/>
                  </a:lnTo>
                  <a:lnTo>
                    <a:pt x="35" y="127"/>
                  </a:lnTo>
                  <a:lnTo>
                    <a:pt x="23" y="159"/>
                  </a:lnTo>
                  <a:lnTo>
                    <a:pt x="16" y="150"/>
                  </a:lnTo>
                  <a:lnTo>
                    <a:pt x="10" y="138"/>
                  </a:lnTo>
                  <a:lnTo>
                    <a:pt x="4" y="125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3" name="Freeform 163"/>
            <p:cNvSpPr>
              <a:spLocks/>
            </p:cNvSpPr>
            <p:nvPr/>
          </p:nvSpPr>
          <p:spPr bwMode="auto">
            <a:xfrm>
              <a:off x="4058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90" y="6"/>
                </a:cxn>
                <a:cxn ang="0">
                  <a:pos x="89" y="11"/>
                </a:cxn>
                <a:cxn ang="0">
                  <a:pos x="87" y="17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6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1" y="39"/>
                </a:cxn>
                <a:cxn ang="0">
                  <a:pos x="59" y="44"/>
                </a:cxn>
                <a:cxn ang="0">
                  <a:pos x="47" y="42"/>
                </a:cxn>
                <a:cxn ang="0">
                  <a:pos x="37" y="37"/>
                </a:cxn>
                <a:cxn ang="0">
                  <a:pos x="28" y="29"/>
                </a:cxn>
                <a:cxn ang="0">
                  <a:pos x="18" y="19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90" y="6"/>
                  </a:lnTo>
                  <a:lnTo>
                    <a:pt x="89" y="11"/>
                  </a:lnTo>
                  <a:lnTo>
                    <a:pt x="87" y="17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1" y="39"/>
                  </a:lnTo>
                  <a:lnTo>
                    <a:pt x="59" y="44"/>
                  </a:lnTo>
                  <a:lnTo>
                    <a:pt x="47" y="42"/>
                  </a:lnTo>
                  <a:lnTo>
                    <a:pt x="37" y="37"/>
                  </a:lnTo>
                  <a:lnTo>
                    <a:pt x="28" y="29"/>
                  </a:lnTo>
                  <a:lnTo>
                    <a:pt x="18" y="1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4" name="Freeform 164"/>
            <p:cNvSpPr>
              <a:spLocks/>
            </p:cNvSpPr>
            <p:nvPr/>
          </p:nvSpPr>
          <p:spPr bwMode="auto">
            <a:xfrm>
              <a:off x="4022" y="2938"/>
              <a:ext cx="103" cy="80"/>
            </a:xfrm>
            <a:custGeom>
              <a:avLst/>
              <a:gdLst/>
              <a:ahLst/>
              <a:cxnLst>
                <a:cxn ang="0">
                  <a:pos x="71" y="160"/>
                </a:cxn>
                <a:cxn ang="0">
                  <a:pos x="66" y="156"/>
                </a:cxn>
                <a:cxn ang="0">
                  <a:pos x="61" y="153"/>
                </a:cxn>
                <a:cxn ang="0">
                  <a:pos x="58" y="156"/>
                </a:cxn>
                <a:cxn ang="0">
                  <a:pos x="56" y="160"/>
                </a:cxn>
                <a:cxn ang="0">
                  <a:pos x="0" y="45"/>
                </a:cxn>
                <a:cxn ang="0">
                  <a:pos x="17" y="40"/>
                </a:cxn>
                <a:cxn ang="0">
                  <a:pos x="35" y="35"/>
                </a:cxn>
                <a:cxn ang="0">
                  <a:pos x="51" y="31"/>
                </a:cxn>
                <a:cxn ang="0">
                  <a:pos x="61" y="25"/>
                </a:cxn>
                <a:cxn ang="0">
                  <a:pos x="63" y="26"/>
                </a:cxn>
                <a:cxn ang="0">
                  <a:pos x="65" y="27"/>
                </a:cxn>
                <a:cxn ang="0">
                  <a:pos x="66" y="25"/>
                </a:cxn>
                <a:cxn ang="0">
                  <a:pos x="67" y="24"/>
                </a:cxn>
                <a:cxn ang="0">
                  <a:pos x="82" y="24"/>
                </a:cxn>
                <a:cxn ang="0">
                  <a:pos x="102" y="18"/>
                </a:cxn>
                <a:cxn ang="0">
                  <a:pos x="123" y="12"/>
                </a:cxn>
                <a:cxn ang="0">
                  <a:pos x="139" y="11"/>
                </a:cxn>
                <a:cxn ang="0">
                  <a:pos x="140" y="9"/>
                </a:cxn>
                <a:cxn ang="0">
                  <a:pos x="141" y="8"/>
                </a:cxn>
                <a:cxn ang="0">
                  <a:pos x="158" y="4"/>
                </a:cxn>
                <a:cxn ang="0">
                  <a:pos x="176" y="1"/>
                </a:cxn>
                <a:cxn ang="0">
                  <a:pos x="192" y="0"/>
                </a:cxn>
                <a:cxn ang="0">
                  <a:pos x="206" y="2"/>
                </a:cxn>
                <a:cxn ang="0">
                  <a:pos x="183" y="31"/>
                </a:cxn>
                <a:cxn ang="0">
                  <a:pos x="147" y="56"/>
                </a:cxn>
                <a:cxn ang="0">
                  <a:pos x="108" y="84"/>
                </a:cxn>
                <a:cxn ang="0">
                  <a:pos x="80" y="117"/>
                </a:cxn>
                <a:cxn ang="0">
                  <a:pos x="101" y="125"/>
                </a:cxn>
                <a:cxn ang="0">
                  <a:pos x="127" y="131"/>
                </a:cxn>
                <a:cxn ang="0">
                  <a:pos x="150" y="141"/>
                </a:cxn>
                <a:cxn ang="0">
                  <a:pos x="161" y="160"/>
                </a:cxn>
              </a:cxnLst>
              <a:rect l="0" t="0" r="r" b="b"/>
              <a:pathLst>
                <a:path w="206" h="160">
                  <a:moveTo>
                    <a:pt x="161" y="160"/>
                  </a:moveTo>
                  <a:lnTo>
                    <a:pt x="71" y="160"/>
                  </a:lnTo>
                  <a:lnTo>
                    <a:pt x="69" y="158"/>
                  </a:lnTo>
                  <a:lnTo>
                    <a:pt x="66" y="156"/>
                  </a:lnTo>
                  <a:lnTo>
                    <a:pt x="63" y="154"/>
                  </a:lnTo>
                  <a:lnTo>
                    <a:pt x="61" y="153"/>
                  </a:lnTo>
                  <a:lnTo>
                    <a:pt x="59" y="154"/>
                  </a:lnTo>
                  <a:lnTo>
                    <a:pt x="58" y="156"/>
                  </a:lnTo>
                  <a:lnTo>
                    <a:pt x="57" y="158"/>
                  </a:lnTo>
                  <a:lnTo>
                    <a:pt x="56" y="160"/>
                  </a:lnTo>
                  <a:lnTo>
                    <a:pt x="0" y="160"/>
                  </a:lnTo>
                  <a:lnTo>
                    <a:pt x="0" y="45"/>
                  </a:lnTo>
                  <a:lnTo>
                    <a:pt x="8" y="42"/>
                  </a:lnTo>
                  <a:lnTo>
                    <a:pt x="17" y="40"/>
                  </a:lnTo>
                  <a:lnTo>
                    <a:pt x="26" y="38"/>
                  </a:lnTo>
                  <a:lnTo>
                    <a:pt x="35" y="35"/>
                  </a:lnTo>
                  <a:lnTo>
                    <a:pt x="43" y="33"/>
                  </a:lnTo>
                  <a:lnTo>
                    <a:pt x="51" y="31"/>
                  </a:lnTo>
                  <a:lnTo>
                    <a:pt x="57" y="27"/>
                  </a:lnTo>
                  <a:lnTo>
                    <a:pt x="61" y="25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7" y="24"/>
                  </a:lnTo>
                  <a:lnTo>
                    <a:pt x="73" y="25"/>
                  </a:lnTo>
                  <a:lnTo>
                    <a:pt x="82" y="24"/>
                  </a:lnTo>
                  <a:lnTo>
                    <a:pt x="92" y="22"/>
                  </a:lnTo>
                  <a:lnTo>
                    <a:pt x="102" y="18"/>
                  </a:lnTo>
                  <a:lnTo>
                    <a:pt x="114" y="15"/>
                  </a:lnTo>
                  <a:lnTo>
                    <a:pt x="123" y="12"/>
                  </a:lnTo>
                  <a:lnTo>
                    <a:pt x="132" y="11"/>
                  </a:lnTo>
                  <a:lnTo>
                    <a:pt x="139" y="11"/>
                  </a:lnTo>
                  <a:lnTo>
                    <a:pt x="140" y="10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1" y="8"/>
                  </a:lnTo>
                  <a:lnTo>
                    <a:pt x="150" y="7"/>
                  </a:lnTo>
                  <a:lnTo>
                    <a:pt x="158" y="4"/>
                  </a:lnTo>
                  <a:lnTo>
                    <a:pt x="168" y="3"/>
                  </a:lnTo>
                  <a:lnTo>
                    <a:pt x="176" y="1"/>
                  </a:lnTo>
                  <a:lnTo>
                    <a:pt x="184" y="1"/>
                  </a:lnTo>
                  <a:lnTo>
                    <a:pt x="192" y="0"/>
                  </a:lnTo>
                  <a:lnTo>
                    <a:pt x="199" y="1"/>
                  </a:lnTo>
                  <a:lnTo>
                    <a:pt x="206" y="2"/>
                  </a:lnTo>
                  <a:lnTo>
                    <a:pt x="196" y="17"/>
                  </a:lnTo>
                  <a:lnTo>
                    <a:pt x="183" y="31"/>
                  </a:lnTo>
                  <a:lnTo>
                    <a:pt x="165" y="43"/>
                  </a:lnTo>
                  <a:lnTo>
                    <a:pt x="147" y="56"/>
                  </a:lnTo>
                  <a:lnTo>
                    <a:pt x="126" y="70"/>
                  </a:lnTo>
                  <a:lnTo>
                    <a:pt x="108" y="84"/>
                  </a:lnTo>
                  <a:lnTo>
                    <a:pt x="92" y="100"/>
                  </a:lnTo>
                  <a:lnTo>
                    <a:pt x="80" y="117"/>
                  </a:lnTo>
                  <a:lnTo>
                    <a:pt x="89" y="122"/>
                  </a:lnTo>
                  <a:lnTo>
                    <a:pt x="101" y="125"/>
                  </a:lnTo>
                  <a:lnTo>
                    <a:pt x="114" y="129"/>
                  </a:lnTo>
                  <a:lnTo>
                    <a:pt x="127" y="131"/>
                  </a:lnTo>
                  <a:lnTo>
                    <a:pt x="139" y="136"/>
                  </a:lnTo>
                  <a:lnTo>
                    <a:pt x="150" y="141"/>
                  </a:lnTo>
                  <a:lnTo>
                    <a:pt x="157" y="148"/>
                  </a:lnTo>
                  <a:lnTo>
                    <a:pt x="161" y="16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5" name="Freeform 165"/>
            <p:cNvSpPr>
              <a:spLocks/>
            </p:cNvSpPr>
            <p:nvPr/>
          </p:nvSpPr>
          <p:spPr bwMode="auto">
            <a:xfrm>
              <a:off x="4022" y="2559"/>
              <a:ext cx="100" cy="7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1" y="1"/>
                </a:cxn>
                <a:cxn ang="0">
                  <a:pos x="52" y="4"/>
                </a:cxn>
                <a:cxn ang="0">
                  <a:pos x="56" y="1"/>
                </a:cxn>
                <a:cxn ang="0">
                  <a:pos x="59" y="0"/>
                </a:cxn>
                <a:cxn ang="0">
                  <a:pos x="148" y="11"/>
                </a:cxn>
                <a:cxn ang="0">
                  <a:pos x="130" y="22"/>
                </a:cxn>
                <a:cxn ang="0">
                  <a:pos x="104" y="28"/>
                </a:cxn>
                <a:cxn ang="0">
                  <a:pos x="81" y="35"/>
                </a:cxn>
                <a:cxn ang="0">
                  <a:pos x="85" y="57"/>
                </a:cxn>
                <a:cxn ang="0">
                  <a:pos x="119" y="87"/>
                </a:cxn>
                <a:cxn ang="0">
                  <a:pos x="157" y="113"/>
                </a:cxn>
                <a:cxn ang="0">
                  <a:pos x="190" y="140"/>
                </a:cxn>
                <a:cxn ang="0">
                  <a:pos x="192" y="156"/>
                </a:cxn>
                <a:cxn ang="0">
                  <a:pos x="176" y="156"/>
                </a:cxn>
                <a:cxn ang="0">
                  <a:pos x="160" y="154"/>
                </a:cxn>
                <a:cxn ang="0">
                  <a:pos x="142" y="151"/>
                </a:cxn>
                <a:cxn ang="0">
                  <a:pos x="133" y="149"/>
                </a:cxn>
                <a:cxn ang="0">
                  <a:pos x="132" y="147"/>
                </a:cxn>
                <a:cxn ang="0">
                  <a:pos x="124" y="146"/>
                </a:cxn>
                <a:cxn ang="0">
                  <a:pos x="105" y="142"/>
                </a:cxn>
                <a:cxn ang="0">
                  <a:pos x="84" y="135"/>
                </a:cxn>
                <a:cxn ang="0">
                  <a:pos x="65" y="133"/>
                </a:cxn>
                <a:cxn ang="0">
                  <a:pos x="58" y="133"/>
                </a:cxn>
                <a:cxn ang="0">
                  <a:pos x="58" y="131"/>
                </a:cxn>
                <a:cxn ang="0">
                  <a:pos x="56" y="129"/>
                </a:cxn>
                <a:cxn ang="0">
                  <a:pos x="54" y="131"/>
                </a:cxn>
                <a:cxn ang="0">
                  <a:pos x="49" y="129"/>
                </a:cxn>
                <a:cxn ang="0">
                  <a:pos x="39" y="125"/>
                </a:cxn>
                <a:cxn ang="0">
                  <a:pos x="24" y="120"/>
                </a:cxn>
                <a:cxn ang="0">
                  <a:pos x="8" y="117"/>
                </a:cxn>
                <a:cxn ang="0">
                  <a:pos x="0" y="0"/>
                </a:cxn>
              </a:cxnLst>
              <a:rect l="0" t="0" r="r" b="b"/>
              <a:pathLst>
                <a:path w="199" h="157">
                  <a:moveTo>
                    <a:pt x="0" y="0"/>
                  </a:moveTo>
                  <a:lnTo>
                    <a:pt x="50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153" y="0"/>
                  </a:lnTo>
                  <a:lnTo>
                    <a:pt x="148" y="11"/>
                  </a:lnTo>
                  <a:lnTo>
                    <a:pt x="140" y="18"/>
                  </a:lnTo>
                  <a:lnTo>
                    <a:pt x="130" y="22"/>
                  </a:lnTo>
                  <a:lnTo>
                    <a:pt x="117" y="26"/>
                  </a:lnTo>
                  <a:lnTo>
                    <a:pt x="104" y="28"/>
                  </a:lnTo>
                  <a:lnTo>
                    <a:pt x="93" y="31"/>
                  </a:lnTo>
                  <a:lnTo>
                    <a:pt x="81" y="35"/>
                  </a:lnTo>
                  <a:lnTo>
                    <a:pt x="73" y="40"/>
                  </a:lnTo>
                  <a:lnTo>
                    <a:pt x="85" y="57"/>
                  </a:lnTo>
                  <a:lnTo>
                    <a:pt x="101" y="73"/>
                  </a:lnTo>
                  <a:lnTo>
                    <a:pt x="119" y="87"/>
                  </a:lnTo>
                  <a:lnTo>
                    <a:pt x="139" y="101"/>
                  </a:lnTo>
                  <a:lnTo>
                    <a:pt x="157" y="113"/>
                  </a:lnTo>
                  <a:lnTo>
                    <a:pt x="176" y="126"/>
                  </a:lnTo>
                  <a:lnTo>
                    <a:pt x="190" y="140"/>
                  </a:lnTo>
                  <a:lnTo>
                    <a:pt x="199" y="155"/>
                  </a:lnTo>
                  <a:lnTo>
                    <a:pt x="192" y="156"/>
                  </a:lnTo>
                  <a:lnTo>
                    <a:pt x="184" y="157"/>
                  </a:lnTo>
                  <a:lnTo>
                    <a:pt x="176" y="156"/>
                  </a:lnTo>
                  <a:lnTo>
                    <a:pt x="168" y="156"/>
                  </a:lnTo>
                  <a:lnTo>
                    <a:pt x="160" y="154"/>
                  </a:lnTo>
                  <a:lnTo>
                    <a:pt x="150" y="152"/>
                  </a:lnTo>
                  <a:lnTo>
                    <a:pt x="142" y="151"/>
                  </a:lnTo>
                  <a:lnTo>
                    <a:pt x="133" y="150"/>
                  </a:lnTo>
                  <a:lnTo>
                    <a:pt x="133" y="149"/>
                  </a:lnTo>
                  <a:lnTo>
                    <a:pt x="132" y="148"/>
                  </a:lnTo>
                  <a:lnTo>
                    <a:pt x="132" y="147"/>
                  </a:lnTo>
                  <a:lnTo>
                    <a:pt x="131" y="146"/>
                  </a:lnTo>
                  <a:lnTo>
                    <a:pt x="124" y="146"/>
                  </a:lnTo>
                  <a:lnTo>
                    <a:pt x="115" y="144"/>
                  </a:lnTo>
                  <a:lnTo>
                    <a:pt x="105" y="142"/>
                  </a:lnTo>
                  <a:lnTo>
                    <a:pt x="94" y="139"/>
                  </a:lnTo>
                  <a:lnTo>
                    <a:pt x="84" y="135"/>
                  </a:lnTo>
                  <a:lnTo>
                    <a:pt x="74" y="133"/>
                  </a:lnTo>
                  <a:lnTo>
                    <a:pt x="65" y="133"/>
                  </a:lnTo>
                  <a:lnTo>
                    <a:pt x="59" y="134"/>
                  </a:lnTo>
                  <a:lnTo>
                    <a:pt x="58" y="133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31"/>
                  </a:lnTo>
                  <a:lnTo>
                    <a:pt x="54" y="131"/>
                  </a:lnTo>
                  <a:lnTo>
                    <a:pt x="52" y="132"/>
                  </a:lnTo>
                  <a:lnTo>
                    <a:pt x="49" y="129"/>
                  </a:lnTo>
                  <a:lnTo>
                    <a:pt x="44" y="127"/>
                  </a:lnTo>
                  <a:lnTo>
                    <a:pt x="39" y="125"/>
                  </a:lnTo>
                  <a:lnTo>
                    <a:pt x="32" y="122"/>
                  </a:lnTo>
                  <a:lnTo>
                    <a:pt x="24" y="120"/>
                  </a:lnTo>
                  <a:lnTo>
                    <a:pt x="16" y="119"/>
                  </a:lnTo>
                  <a:lnTo>
                    <a:pt x="8" y="117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6" name="Freeform 166"/>
            <p:cNvSpPr>
              <a:spLocks/>
            </p:cNvSpPr>
            <p:nvPr/>
          </p:nvSpPr>
          <p:spPr bwMode="auto">
            <a:xfrm>
              <a:off x="4052" y="2536"/>
              <a:ext cx="47" cy="23"/>
            </a:xfrm>
            <a:custGeom>
              <a:avLst/>
              <a:gdLst/>
              <a:ahLst/>
              <a:cxnLst>
                <a:cxn ang="0">
                  <a:pos x="94" y="47"/>
                </a:cxn>
                <a:cxn ang="0">
                  <a:pos x="0" y="47"/>
                </a:cxn>
                <a:cxn ang="0">
                  <a:pos x="10" y="39"/>
                </a:cxn>
                <a:cxn ang="0">
                  <a:pos x="19" y="29"/>
                </a:cxn>
                <a:cxn ang="0">
                  <a:pos x="28" y="19"/>
                </a:cxn>
                <a:cxn ang="0">
                  <a:pos x="38" y="8"/>
                </a:cxn>
                <a:cxn ang="0">
                  <a:pos x="50" y="2"/>
                </a:cxn>
                <a:cxn ang="0">
                  <a:pos x="61" y="0"/>
                </a:cxn>
                <a:cxn ang="0">
                  <a:pos x="74" y="6"/>
                </a:cxn>
                <a:cxn ang="0">
                  <a:pos x="88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20"/>
                </a:cxn>
                <a:cxn ang="0">
                  <a:pos x="90" y="20"/>
                </a:cxn>
                <a:cxn ang="0">
                  <a:pos x="90" y="20"/>
                </a:cxn>
                <a:cxn ang="0">
                  <a:pos x="93" y="28"/>
                </a:cxn>
                <a:cxn ang="0">
                  <a:pos x="94" y="35"/>
                </a:cxn>
                <a:cxn ang="0">
                  <a:pos x="94" y="42"/>
                </a:cxn>
                <a:cxn ang="0">
                  <a:pos x="94" y="47"/>
                </a:cxn>
                <a:cxn ang="0">
                  <a:pos x="94" y="47"/>
                </a:cxn>
              </a:cxnLst>
              <a:rect l="0" t="0" r="r" b="b"/>
              <a:pathLst>
                <a:path w="94" h="47">
                  <a:moveTo>
                    <a:pt x="94" y="47"/>
                  </a:moveTo>
                  <a:lnTo>
                    <a:pt x="0" y="47"/>
                  </a:lnTo>
                  <a:lnTo>
                    <a:pt x="10" y="39"/>
                  </a:lnTo>
                  <a:lnTo>
                    <a:pt x="19" y="29"/>
                  </a:lnTo>
                  <a:lnTo>
                    <a:pt x="28" y="19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74" y="6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8"/>
                  </a:lnTo>
                  <a:lnTo>
                    <a:pt x="94" y="35"/>
                  </a:lnTo>
                  <a:lnTo>
                    <a:pt x="94" y="42"/>
                  </a:lnTo>
                  <a:lnTo>
                    <a:pt x="94" y="47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7" name="Freeform 167"/>
            <p:cNvSpPr>
              <a:spLocks/>
            </p:cNvSpPr>
            <p:nvPr/>
          </p:nvSpPr>
          <p:spPr bwMode="auto">
            <a:xfrm>
              <a:off x="4022" y="2478"/>
              <a:ext cx="26" cy="81"/>
            </a:xfrm>
            <a:custGeom>
              <a:avLst/>
              <a:gdLst/>
              <a:ahLst/>
              <a:cxnLst>
                <a:cxn ang="0">
                  <a:pos x="50" y="162"/>
                </a:cxn>
                <a:cxn ang="0">
                  <a:pos x="0" y="162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6" y="0"/>
                </a:cxn>
                <a:cxn ang="0">
                  <a:pos x="24" y="15"/>
                </a:cxn>
                <a:cxn ang="0">
                  <a:pos x="28" y="33"/>
                </a:cxn>
                <a:cxn ang="0">
                  <a:pos x="31" y="54"/>
                </a:cxn>
                <a:cxn ang="0">
                  <a:pos x="33" y="76"/>
                </a:cxn>
                <a:cxn ang="0">
                  <a:pos x="34" y="99"/>
                </a:cxn>
                <a:cxn ang="0">
                  <a:pos x="36" y="122"/>
                </a:cxn>
                <a:cxn ang="0">
                  <a:pos x="42" y="143"/>
                </a:cxn>
                <a:cxn ang="0">
                  <a:pos x="50" y="162"/>
                </a:cxn>
              </a:cxnLst>
              <a:rect l="0" t="0" r="r" b="b"/>
              <a:pathLst>
                <a:path w="50" h="162">
                  <a:moveTo>
                    <a:pt x="50" y="162"/>
                  </a:moveTo>
                  <a:lnTo>
                    <a:pt x="0" y="16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4" y="15"/>
                  </a:lnTo>
                  <a:lnTo>
                    <a:pt x="28" y="33"/>
                  </a:lnTo>
                  <a:lnTo>
                    <a:pt x="31" y="54"/>
                  </a:lnTo>
                  <a:lnTo>
                    <a:pt x="33" y="76"/>
                  </a:lnTo>
                  <a:lnTo>
                    <a:pt x="34" y="99"/>
                  </a:lnTo>
                  <a:lnTo>
                    <a:pt x="36" y="122"/>
                  </a:lnTo>
                  <a:lnTo>
                    <a:pt x="42" y="143"/>
                  </a:lnTo>
                  <a:lnTo>
                    <a:pt x="50" y="16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8" name="Freeform 168"/>
            <p:cNvSpPr>
              <a:spLocks/>
            </p:cNvSpPr>
            <p:nvPr/>
          </p:nvSpPr>
          <p:spPr bwMode="auto">
            <a:xfrm>
              <a:off x="4006" y="3018"/>
              <a:ext cx="16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113"/>
                </a:cxn>
                <a:cxn ang="0">
                  <a:pos x="31" y="109"/>
                </a:cxn>
                <a:cxn ang="0">
                  <a:pos x="30" y="107"/>
                </a:cxn>
                <a:cxn ang="0">
                  <a:pos x="29" y="104"/>
                </a:cxn>
                <a:cxn ang="0">
                  <a:pos x="28" y="101"/>
                </a:cxn>
                <a:cxn ang="0">
                  <a:pos x="29" y="100"/>
                </a:cxn>
                <a:cxn ang="0">
                  <a:pos x="29" y="99"/>
                </a:cxn>
                <a:cxn ang="0">
                  <a:pos x="29" y="98"/>
                </a:cxn>
                <a:cxn ang="0">
                  <a:pos x="30" y="97"/>
                </a:cxn>
                <a:cxn ang="0">
                  <a:pos x="23" y="83"/>
                </a:cxn>
                <a:cxn ang="0">
                  <a:pos x="18" y="61"/>
                </a:cxn>
                <a:cxn ang="0">
                  <a:pos x="13" y="40"/>
                </a:cxn>
                <a:cxn ang="0">
                  <a:pos x="5" y="29"/>
                </a:cxn>
                <a:cxn ang="0">
                  <a:pos x="6" y="27"/>
                </a:cxn>
                <a:cxn ang="0">
                  <a:pos x="6" y="26"/>
                </a:cxn>
                <a:cxn ang="0">
                  <a:pos x="6" y="25"/>
                </a:cxn>
                <a:cxn ang="0">
                  <a:pos x="7" y="24"/>
                </a:cxn>
                <a:cxn ang="0">
                  <a:pos x="6" y="24"/>
                </a:cxn>
                <a:cxn ang="0">
                  <a:pos x="6" y="23"/>
                </a:cxn>
                <a:cxn ang="0">
                  <a:pos x="5" y="23"/>
                </a:cxn>
                <a:cxn ang="0">
                  <a:pos x="4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33" h="113">
                  <a:moveTo>
                    <a:pt x="0" y="0"/>
                  </a:moveTo>
                  <a:lnTo>
                    <a:pt x="33" y="0"/>
                  </a:lnTo>
                  <a:lnTo>
                    <a:pt x="33" y="113"/>
                  </a:lnTo>
                  <a:lnTo>
                    <a:pt x="31" y="109"/>
                  </a:lnTo>
                  <a:lnTo>
                    <a:pt x="30" y="107"/>
                  </a:lnTo>
                  <a:lnTo>
                    <a:pt x="29" y="104"/>
                  </a:lnTo>
                  <a:lnTo>
                    <a:pt x="28" y="101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23" y="83"/>
                  </a:lnTo>
                  <a:lnTo>
                    <a:pt x="18" y="61"/>
                  </a:lnTo>
                  <a:lnTo>
                    <a:pt x="13" y="40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09" name="Freeform 169"/>
            <p:cNvSpPr>
              <a:spLocks/>
            </p:cNvSpPr>
            <p:nvPr/>
          </p:nvSpPr>
          <p:spPr bwMode="auto">
            <a:xfrm>
              <a:off x="3907" y="2904"/>
              <a:ext cx="115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1" y="5"/>
                </a:cxn>
                <a:cxn ang="0">
                  <a:pos x="46" y="10"/>
                </a:cxn>
                <a:cxn ang="0">
                  <a:pos x="55" y="21"/>
                </a:cxn>
                <a:cxn ang="0">
                  <a:pos x="69" y="24"/>
                </a:cxn>
                <a:cxn ang="0">
                  <a:pos x="84" y="20"/>
                </a:cxn>
                <a:cxn ang="0">
                  <a:pos x="98" y="19"/>
                </a:cxn>
                <a:cxn ang="0">
                  <a:pos x="99" y="17"/>
                </a:cxn>
                <a:cxn ang="0">
                  <a:pos x="100" y="14"/>
                </a:cxn>
                <a:cxn ang="0">
                  <a:pos x="121" y="12"/>
                </a:cxn>
                <a:cxn ang="0">
                  <a:pos x="128" y="13"/>
                </a:cxn>
                <a:cxn ang="0">
                  <a:pos x="129" y="11"/>
                </a:cxn>
                <a:cxn ang="0">
                  <a:pos x="130" y="9"/>
                </a:cxn>
                <a:cxn ang="0">
                  <a:pos x="146" y="9"/>
                </a:cxn>
                <a:cxn ang="0">
                  <a:pos x="155" y="12"/>
                </a:cxn>
                <a:cxn ang="0">
                  <a:pos x="160" y="42"/>
                </a:cxn>
                <a:cxn ang="0">
                  <a:pos x="172" y="85"/>
                </a:cxn>
                <a:cxn ang="0">
                  <a:pos x="190" y="117"/>
                </a:cxn>
                <a:cxn ang="0">
                  <a:pos x="218" y="115"/>
                </a:cxn>
                <a:cxn ang="0">
                  <a:pos x="221" y="116"/>
                </a:cxn>
                <a:cxn ang="0">
                  <a:pos x="224" y="118"/>
                </a:cxn>
                <a:cxn ang="0">
                  <a:pos x="226" y="116"/>
                </a:cxn>
                <a:cxn ang="0">
                  <a:pos x="231" y="115"/>
                </a:cxn>
                <a:cxn ang="0">
                  <a:pos x="198" y="230"/>
                </a:cxn>
                <a:cxn ang="0">
                  <a:pos x="191" y="204"/>
                </a:cxn>
                <a:cxn ang="0">
                  <a:pos x="187" y="181"/>
                </a:cxn>
                <a:cxn ang="0">
                  <a:pos x="184" y="180"/>
                </a:cxn>
                <a:cxn ang="0">
                  <a:pos x="182" y="179"/>
                </a:cxn>
                <a:cxn ang="0">
                  <a:pos x="169" y="153"/>
                </a:cxn>
                <a:cxn ang="0">
                  <a:pos x="133" y="153"/>
                </a:cxn>
                <a:cxn ang="0">
                  <a:pos x="89" y="165"/>
                </a:cxn>
                <a:cxn ang="0">
                  <a:pos x="60" y="175"/>
                </a:cxn>
                <a:cxn ang="0">
                  <a:pos x="54" y="170"/>
                </a:cxn>
                <a:cxn ang="0">
                  <a:pos x="45" y="156"/>
                </a:cxn>
                <a:cxn ang="0">
                  <a:pos x="46" y="154"/>
                </a:cxn>
                <a:cxn ang="0">
                  <a:pos x="47" y="151"/>
                </a:cxn>
                <a:cxn ang="0">
                  <a:pos x="44" y="146"/>
                </a:cxn>
                <a:cxn ang="0">
                  <a:pos x="36" y="127"/>
                </a:cxn>
                <a:cxn ang="0">
                  <a:pos x="37" y="125"/>
                </a:cxn>
                <a:cxn ang="0">
                  <a:pos x="38" y="123"/>
                </a:cxn>
                <a:cxn ang="0">
                  <a:pos x="28" y="95"/>
                </a:cxn>
                <a:cxn ang="0">
                  <a:pos x="5" y="82"/>
                </a:cxn>
                <a:cxn ang="0">
                  <a:pos x="3" y="90"/>
                </a:cxn>
                <a:cxn ang="0">
                  <a:pos x="0" y="97"/>
                </a:cxn>
              </a:cxnLst>
              <a:rect l="0" t="0" r="r" b="b"/>
              <a:pathLst>
                <a:path w="231" h="230">
                  <a:moveTo>
                    <a:pt x="0" y="0"/>
                  </a:moveTo>
                  <a:lnTo>
                    <a:pt x="55" y="0"/>
                  </a:lnTo>
                  <a:lnTo>
                    <a:pt x="53" y="3"/>
                  </a:lnTo>
                  <a:lnTo>
                    <a:pt x="51" y="5"/>
                  </a:lnTo>
                  <a:lnTo>
                    <a:pt x="49" y="7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5" y="21"/>
                  </a:lnTo>
                  <a:lnTo>
                    <a:pt x="61" y="24"/>
                  </a:lnTo>
                  <a:lnTo>
                    <a:pt x="69" y="24"/>
                  </a:lnTo>
                  <a:lnTo>
                    <a:pt x="76" y="22"/>
                  </a:lnTo>
                  <a:lnTo>
                    <a:pt x="84" y="20"/>
                  </a:lnTo>
                  <a:lnTo>
                    <a:pt x="91" y="19"/>
                  </a:lnTo>
                  <a:lnTo>
                    <a:pt x="98" y="19"/>
                  </a:lnTo>
                  <a:lnTo>
                    <a:pt x="99" y="18"/>
                  </a:lnTo>
                  <a:lnTo>
                    <a:pt x="99" y="17"/>
                  </a:lnTo>
                  <a:lnTo>
                    <a:pt x="100" y="15"/>
                  </a:lnTo>
                  <a:lnTo>
                    <a:pt x="100" y="14"/>
                  </a:lnTo>
                  <a:lnTo>
                    <a:pt x="114" y="12"/>
                  </a:lnTo>
                  <a:lnTo>
                    <a:pt x="121" y="12"/>
                  </a:lnTo>
                  <a:lnTo>
                    <a:pt x="125" y="12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29" y="11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41" y="9"/>
                  </a:lnTo>
                  <a:lnTo>
                    <a:pt x="146" y="9"/>
                  </a:lnTo>
                  <a:lnTo>
                    <a:pt x="150" y="10"/>
                  </a:lnTo>
                  <a:lnTo>
                    <a:pt x="155" y="12"/>
                  </a:lnTo>
                  <a:lnTo>
                    <a:pt x="157" y="24"/>
                  </a:lnTo>
                  <a:lnTo>
                    <a:pt x="160" y="42"/>
                  </a:lnTo>
                  <a:lnTo>
                    <a:pt x="165" y="63"/>
                  </a:lnTo>
                  <a:lnTo>
                    <a:pt x="172" y="85"/>
                  </a:lnTo>
                  <a:lnTo>
                    <a:pt x="180" y="104"/>
                  </a:lnTo>
                  <a:lnTo>
                    <a:pt x="190" y="117"/>
                  </a:lnTo>
                  <a:lnTo>
                    <a:pt x="203" y="121"/>
                  </a:lnTo>
                  <a:lnTo>
                    <a:pt x="218" y="115"/>
                  </a:lnTo>
                  <a:lnTo>
                    <a:pt x="219" y="116"/>
                  </a:lnTo>
                  <a:lnTo>
                    <a:pt x="221" y="116"/>
                  </a:lnTo>
                  <a:lnTo>
                    <a:pt x="222" y="117"/>
                  </a:lnTo>
                  <a:lnTo>
                    <a:pt x="224" y="118"/>
                  </a:lnTo>
                  <a:lnTo>
                    <a:pt x="225" y="117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31" y="115"/>
                  </a:lnTo>
                  <a:lnTo>
                    <a:pt x="231" y="230"/>
                  </a:lnTo>
                  <a:lnTo>
                    <a:pt x="198" y="230"/>
                  </a:lnTo>
                  <a:lnTo>
                    <a:pt x="195" y="217"/>
                  </a:lnTo>
                  <a:lnTo>
                    <a:pt x="191" y="204"/>
                  </a:lnTo>
                  <a:lnTo>
                    <a:pt x="188" y="192"/>
                  </a:lnTo>
                  <a:lnTo>
                    <a:pt x="187" y="181"/>
                  </a:lnTo>
                  <a:lnTo>
                    <a:pt x="186" y="180"/>
                  </a:lnTo>
                  <a:lnTo>
                    <a:pt x="184" y="180"/>
                  </a:lnTo>
                  <a:lnTo>
                    <a:pt x="183" y="179"/>
                  </a:lnTo>
                  <a:lnTo>
                    <a:pt x="182" y="179"/>
                  </a:lnTo>
                  <a:lnTo>
                    <a:pt x="180" y="162"/>
                  </a:lnTo>
                  <a:lnTo>
                    <a:pt x="169" y="153"/>
                  </a:lnTo>
                  <a:lnTo>
                    <a:pt x="153" y="150"/>
                  </a:lnTo>
                  <a:lnTo>
                    <a:pt x="133" y="153"/>
                  </a:lnTo>
                  <a:lnTo>
                    <a:pt x="111" y="158"/>
                  </a:lnTo>
                  <a:lnTo>
                    <a:pt x="89" y="165"/>
                  </a:lnTo>
                  <a:lnTo>
                    <a:pt x="72" y="171"/>
                  </a:lnTo>
                  <a:lnTo>
                    <a:pt x="60" y="175"/>
                  </a:lnTo>
                  <a:lnTo>
                    <a:pt x="57" y="172"/>
                  </a:lnTo>
                  <a:lnTo>
                    <a:pt x="54" y="170"/>
                  </a:lnTo>
                  <a:lnTo>
                    <a:pt x="51" y="165"/>
                  </a:lnTo>
                  <a:lnTo>
                    <a:pt x="45" y="156"/>
                  </a:lnTo>
                  <a:lnTo>
                    <a:pt x="46" y="155"/>
                  </a:lnTo>
                  <a:lnTo>
                    <a:pt x="46" y="154"/>
                  </a:lnTo>
                  <a:lnTo>
                    <a:pt x="47" y="153"/>
                  </a:lnTo>
                  <a:lnTo>
                    <a:pt x="47" y="151"/>
                  </a:lnTo>
                  <a:lnTo>
                    <a:pt x="45" y="149"/>
                  </a:lnTo>
                  <a:lnTo>
                    <a:pt x="44" y="146"/>
                  </a:lnTo>
                  <a:lnTo>
                    <a:pt x="41" y="139"/>
                  </a:lnTo>
                  <a:lnTo>
                    <a:pt x="36" y="127"/>
                  </a:lnTo>
                  <a:lnTo>
                    <a:pt x="36" y="126"/>
                  </a:lnTo>
                  <a:lnTo>
                    <a:pt x="37" y="125"/>
                  </a:lnTo>
                  <a:lnTo>
                    <a:pt x="37" y="124"/>
                  </a:lnTo>
                  <a:lnTo>
                    <a:pt x="38" y="123"/>
                  </a:lnTo>
                  <a:lnTo>
                    <a:pt x="32" y="110"/>
                  </a:lnTo>
                  <a:lnTo>
                    <a:pt x="28" y="95"/>
                  </a:lnTo>
                  <a:lnTo>
                    <a:pt x="20" y="83"/>
                  </a:lnTo>
                  <a:lnTo>
                    <a:pt x="5" y="82"/>
                  </a:lnTo>
                  <a:lnTo>
                    <a:pt x="4" y="87"/>
                  </a:lnTo>
                  <a:lnTo>
                    <a:pt x="3" y="90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0" name="Freeform 170"/>
            <p:cNvSpPr>
              <a:spLocks/>
            </p:cNvSpPr>
            <p:nvPr/>
          </p:nvSpPr>
          <p:spPr bwMode="auto">
            <a:xfrm>
              <a:off x="3907" y="2814"/>
              <a:ext cx="107" cy="90"/>
            </a:xfrm>
            <a:custGeom>
              <a:avLst/>
              <a:gdLst/>
              <a:ahLst/>
              <a:cxnLst>
                <a:cxn ang="0">
                  <a:pos x="55" y="178"/>
                </a:cxn>
                <a:cxn ang="0">
                  <a:pos x="0" y="178"/>
                </a:cxn>
                <a:cxn ang="0">
                  <a:pos x="0" y="98"/>
                </a:cxn>
                <a:cxn ang="0">
                  <a:pos x="14" y="91"/>
                </a:cxn>
                <a:cxn ang="0">
                  <a:pos x="27" y="83"/>
                </a:cxn>
                <a:cxn ang="0">
                  <a:pos x="39" y="75"/>
                </a:cxn>
                <a:cxn ang="0">
                  <a:pos x="52" y="68"/>
                </a:cxn>
                <a:cxn ang="0">
                  <a:pos x="64" y="61"/>
                </a:cxn>
                <a:cxn ang="0">
                  <a:pos x="74" y="54"/>
                </a:cxn>
                <a:cxn ang="0">
                  <a:pos x="84" y="48"/>
                </a:cxn>
                <a:cxn ang="0">
                  <a:pos x="92" y="44"/>
                </a:cxn>
                <a:cxn ang="0">
                  <a:pos x="93" y="45"/>
                </a:cxn>
                <a:cxn ang="0">
                  <a:pos x="95" y="45"/>
                </a:cxn>
                <a:cxn ang="0">
                  <a:pos x="96" y="46"/>
                </a:cxn>
                <a:cxn ang="0">
                  <a:pos x="97" y="46"/>
                </a:cxn>
                <a:cxn ang="0">
                  <a:pos x="118" y="37"/>
                </a:cxn>
                <a:cxn ang="0">
                  <a:pos x="134" y="30"/>
                </a:cxn>
                <a:cxn ang="0">
                  <a:pos x="146" y="24"/>
                </a:cxn>
                <a:cxn ang="0">
                  <a:pos x="158" y="19"/>
                </a:cxn>
                <a:cxn ang="0">
                  <a:pos x="168" y="15"/>
                </a:cxn>
                <a:cxn ang="0">
                  <a:pos x="180" y="11"/>
                </a:cxn>
                <a:cxn ang="0">
                  <a:pos x="193" y="6"/>
                </a:cxn>
                <a:cxn ang="0">
                  <a:pos x="210" y="0"/>
                </a:cxn>
                <a:cxn ang="0">
                  <a:pos x="211" y="1"/>
                </a:cxn>
                <a:cxn ang="0">
                  <a:pos x="212" y="1"/>
                </a:cxn>
                <a:cxn ang="0">
                  <a:pos x="213" y="2"/>
                </a:cxn>
                <a:cxn ang="0">
                  <a:pos x="214" y="3"/>
                </a:cxn>
                <a:cxn ang="0">
                  <a:pos x="195" y="25"/>
                </a:cxn>
                <a:cxn ang="0">
                  <a:pos x="179" y="44"/>
                </a:cxn>
                <a:cxn ang="0">
                  <a:pos x="165" y="60"/>
                </a:cxn>
                <a:cxn ang="0">
                  <a:pos x="151" y="75"/>
                </a:cxn>
                <a:cxn ang="0">
                  <a:pos x="134" y="93"/>
                </a:cxn>
                <a:cxn ang="0">
                  <a:pos x="114" y="115"/>
                </a:cxn>
                <a:cxn ang="0">
                  <a:pos x="89" y="143"/>
                </a:cxn>
                <a:cxn ang="0">
                  <a:pos x="55" y="178"/>
                </a:cxn>
              </a:cxnLst>
              <a:rect l="0" t="0" r="r" b="b"/>
              <a:pathLst>
                <a:path w="214" h="178">
                  <a:moveTo>
                    <a:pt x="55" y="178"/>
                  </a:moveTo>
                  <a:lnTo>
                    <a:pt x="0" y="178"/>
                  </a:lnTo>
                  <a:lnTo>
                    <a:pt x="0" y="98"/>
                  </a:lnTo>
                  <a:lnTo>
                    <a:pt x="14" y="91"/>
                  </a:lnTo>
                  <a:lnTo>
                    <a:pt x="27" y="83"/>
                  </a:lnTo>
                  <a:lnTo>
                    <a:pt x="39" y="75"/>
                  </a:lnTo>
                  <a:lnTo>
                    <a:pt x="52" y="68"/>
                  </a:lnTo>
                  <a:lnTo>
                    <a:pt x="64" y="61"/>
                  </a:lnTo>
                  <a:lnTo>
                    <a:pt x="74" y="54"/>
                  </a:lnTo>
                  <a:lnTo>
                    <a:pt x="84" y="48"/>
                  </a:lnTo>
                  <a:lnTo>
                    <a:pt x="92" y="44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118" y="37"/>
                  </a:lnTo>
                  <a:lnTo>
                    <a:pt x="134" y="30"/>
                  </a:lnTo>
                  <a:lnTo>
                    <a:pt x="146" y="24"/>
                  </a:lnTo>
                  <a:lnTo>
                    <a:pt x="158" y="19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3" y="6"/>
                  </a:lnTo>
                  <a:lnTo>
                    <a:pt x="210" y="0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2"/>
                  </a:lnTo>
                  <a:lnTo>
                    <a:pt x="214" y="3"/>
                  </a:lnTo>
                  <a:lnTo>
                    <a:pt x="195" y="25"/>
                  </a:lnTo>
                  <a:lnTo>
                    <a:pt x="179" y="44"/>
                  </a:lnTo>
                  <a:lnTo>
                    <a:pt x="165" y="60"/>
                  </a:lnTo>
                  <a:lnTo>
                    <a:pt x="151" y="75"/>
                  </a:lnTo>
                  <a:lnTo>
                    <a:pt x="134" y="93"/>
                  </a:lnTo>
                  <a:lnTo>
                    <a:pt x="114" y="115"/>
                  </a:lnTo>
                  <a:lnTo>
                    <a:pt x="89" y="143"/>
                  </a:lnTo>
                  <a:lnTo>
                    <a:pt x="55" y="17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1" name="Freeform 171"/>
            <p:cNvSpPr>
              <a:spLocks/>
            </p:cNvSpPr>
            <p:nvPr/>
          </p:nvSpPr>
          <p:spPr bwMode="auto">
            <a:xfrm>
              <a:off x="3907" y="2674"/>
              <a:ext cx="10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83" y="34"/>
                </a:cxn>
                <a:cxn ang="0">
                  <a:pos x="108" y="61"/>
                </a:cxn>
                <a:cxn ang="0">
                  <a:pos x="128" y="83"/>
                </a:cxn>
                <a:cxn ang="0">
                  <a:pos x="144" y="100"/>
                </a:cxn>
                <a:cxn ang="0">
                  <a:pos x="158" y="116"/>
                </a:cxn>
                <a:cxn ang="0">
                  <a:pos x="172" y="131"/>
                </a:cxn>
                <a:cxn ang="0">
                  <a:pos x="188" y="150"/>
                </a:cxn>
                <a:cxn ang="0">
                  <a:pos x="206" y="172"/>
                </a:cxn>
                <a:cxn ang="0">
                  <a:pos x="205" y="173"/>
                </a:cxn>
                <a:cxn ang="0">
                  <a:pos x="204" y="174"/>
                </a:cxn>
                <a:cxn ang="0">
                  <a:pos x="203" y="175"/>
                </a:cxn>
                <a:cxn ang="0">
                  <a:pos x="202" y="176"/>
                </a:cxn>
                <a:cxn ang="0">
                  <a:pos x="184" y="169"/>
                </a:cxn>
                <a:cxn ang="0">
                  <a:pos x="172" y="165"/>
                </a:cxn>
                <a:cxn ang="0">
                  <a:pos x="160" y="160"/>
                </a:cxn>
                <a:cxn ang="0">
                  <a:pos x="150" y="155"/>
                </a:cxn>
                <a:cxn ang="0">
                  <a:pos x="138" y="151"/>
                </a:cxn>
                <a:cxn ang="0">
                  <a:pos x="126" y="145"/>
                </a:cxn>
                <a:cxn ang="0">
                  <a:pos x="110" y="137"/>
                </a:cxn>
                <a:cxn ang="0">
                  <a:pos x="89" y="128"/>
                </a:cxn>
                <a:cxn ang="0">
                  <a:pos x="88" y="129"/>
                </a:cxn>
                <a:cxn ang="0">
                  <a:pos x="87" y="129"/>
                </a:cxn>
                <a:cxn ang="0">
                  <a:pos x="85" y="129"/>
                </a:cxn>
                <a:cxn ang="0">
                  <a:pos x="84" y="130"/>
                </a:cxn>
                <a:cxn ang="0">
                  <a:pos x="76" y="125"/>
                </a:cxn>
                <a:cxn ang="0">
                  <a:pos x="68" y="121"/>
                </a:cxn>
                <a:cxn ang="0">
                  <a:pos x="59" y="115"/>
                </a:cxn>
                <a:cxn ang="0">
                  <a:pos x="47" y="108"/>
                </a:cxn>
                <a:cxn ang="0">
                  <a:pos x="37" y="101"/>
                </a:cxn>
                <a:cxn ang="0">
                  <a:pos x="24" y="94"/>
                </a:cxn>
                <a:cxn ang="0">
                  <a:pos x="13" y="87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206" h="176">
                  <a:moveTo>
                    <a:pt x="0" y="0"/>
                  </a:moveTo>
                  <a:lnTo>
                    <a:pt x="51" y="0"/>
                  </a:lnTo>
                  <a:lnTo>
                    <a:pt x="83" y="34"/>
                  </a:lnTo>
                  <a:lnTo>
                    <a:pt x="108" y="61"/>
                  </a:lnTo>
                  <a:lnTo>
                    <a:pt x="128" y="83"/>
                  </a:lnTo>
                  <a:lnTo>
                    <a:pt x="144" y="100"/>
                  </a:lnTo>
                  <a:lnTo>
                    <a:pt x="158" y="116"/>
                  </a:lnTo>
                  <a:lnTo>
                    <a:pt x="172" y="131"/>
                  </a:lnTo>
                  <a:lnTo>
                    <a:pt x="188" y="150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4" y="174"/>
                  </a:lnTo>
                  <a:lnTo>
                    <a:pt x="203" y="175"/>
                  </a:lnTo>
                  <a:lnTo>
                    <a:pt x="202" y="176"/>
                  </a:lnTo>
                  <a:lnTo>
                    <a:pt x="184" y="169"/>
                  </a:lnTo>
                  <a:lnTo>
                    <a:pt x="172" y="165"/>
                  </a:lnTo>
                  <a:lnTo>
                    <a:pt x="160" y="160"/>
                  </a:lnTo>
                  <a:lnTo>
                    <a:pt x="150" y="155"/>
                  </a:lnTo>
                  <a:lnTo>
                    <a:pt x="138" y="151"/>
                  </a:lnTo>
                  <a:lnTo>
                    <a:pt x="126" y="145"/>
                  </a:lnTo>
                  <a:lnTo>
                    <a:pt x="110" y="137"/>
                  </a:lnTo>
                  <a:lnTo>
                    <a:pt x="89" y="128"/>
                  </a:lnTo>
                  <a:lnTo>
                    <a:pt x="88" y="129"/>
                  </a:lnTo>
                  <a:lnTo>
                    <a:pt x="87" y="129"/>
                  </a:lnTo>
                  <a:lnTo>
                    <a:pt x="85" y="129"/>
                  </a:lnTo>
                  <a:lnTo>
                    <a:pt x="84" y="130"/>
                  </a:lnTo>
                  <a:lnTo>
                    <a:pt x="76" y="125"/>
                  </a:lnTo>
                  <a:lnTo>
                    <a:pt x="68" y="121"/>
                  </a:lnTo>
                  <a:lnTo>
                    <a:pt x="59" y="115"/>
                  </a:lnTo>
                  <a:lnTo>
                    <a:pt x="47" y="108"/>
                  </a:lnTo>
                  <a:lnTo>
                    <a:pt x="37" y="101"/>
                  </a:lnTo>
                  <a:lnTo>
                    <a:pt x="24" y="94"/>
                  </a:lnTo>
                  <a:lnTo>
                    <a:pt x="13" y="87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2" name="Freeform 172"/>
            <p:cNvSpPr>
              <a:spLocks/>
            </p:cNvSpPr>
            <p:nvPr/>
          </p:nvSpPr>
          <p:spPr bwMode="auto">
            <a:xfrm>
              <a:off x="3907" y="255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26" y="113"/>
                </a:cxn>
                <a:cxn ang="0">
                  <a:pos x="219" y="111"/>
                </a:cxn>
                <a:cxn ang="0">
                  <a:pos x="214" y="110"/>
                </a:cxn>
                <a:cxn ang="0">
                  <a:pos x="212" y="111"/>
                </a:cxn>
                <a:cxn ang="0">
                  <a:pos x="195" y="105"/>
                </a:cxn>
                <a:cxn ang="0">
                  <a:pos x="172" y="122"/>
                </a:cxn>
                <a:cxn ang="0">
                  <a:pos x="157" y="164"/>
                </a:cxn>
                <a:cxn ang="0">
                  <a:pos x="149" y="203"/>
                </a:cxn>
                <a:cxn ang="0">
                  <a:pos x="143" y="217"/>
                </a:cxn>
                <a:cxn ang="0">
                  <a:pos x="133" y="219"/>
                </a:cxn>
                <a:cxn ang="0">
                  <a:pos x="122" y="218"/>
                </a:cxn>
                <a:cxn ang="0">
                  <a:pos x="121" y="216"/>
                </a:cxn>
                <a:cxn ang="0">
                  <a:pos x="117" y="216"/>
                </a:cxn>
                <a:cxn ang="0">
                  <a:pos x="106" y="215"/>
                </a:cxn>
                <a:cxn ang="0">
                  <a:pos x="92" y="211"/>
                </a:cxn>
                <a:cxn ang="0">
                  <a:pos x="91" y="209"/>
                </a:cxn>
                <a:cxn ang="0">
                  <a:pos x="83" y="208"/>
                </a:cxn>
                <a:cxn ang="0">
                  <a:pos x="68" y="205"/>
                </a:cxn>
                <a:cxn ang="0">
                  <a:pos x="53" y="203"/>
                </a:cxn>
                <a:cxn ang="0">
                  <a:pos x="42" y="209"/>
                </a:cxn>
                <a:cxn ang="0">
                  <a:pos x="42" y="220"/>
                </a:cxn>
                <a:cxn ang="0">
                  <a:pos x="47" y="227"/>
                </a:cxn>
                <a:cxn ang="0">
                  <a:pos x="0" y="231"/>
                </a:cxn>
                <a:cxn ang="0">
                  <a:pos x="13" y="142"/>
                </a:cxn>
                <a:cxn ang="0">
                  <a:pos x="26" y="117"/>
                </a:cxn>
                <a:cxn ang="0">
                  <a:pos x="29" y="103"/>
                </a:cxn>
                <a:cxn ang="0">
                  <a:pos x="29" y="102"/>
                </a:cxn>
                <a:cxn ang="0">
                  <a:pos x="32" y="88"/>
                </a:cxn>
                <a:cxn ang="0">
                  <a:pos x="38" y="78"/>
                </a:cxn>
                <a:cxn ang="0">
                  <a:pos x="39" y="74"/>
                </a:cxn>
                <a:cxn ang="0">
                  <a:pos x="38" y="72"/>
                </a:cxn>
                <a:cxn ang="0">
                  <a:pos x="43" y="61"/>
                </a:cxn>
                <a:cxn ang="0">
                  <a:pos x="49" y="54"/>
                </a:cxn>
                <a:cxn ang="0">
                  <a:pos x="65" y="56"/>
                </a:cxn>
                <a:cxn ang="0">
                  <a:pos x="103" y="68"/>
                </a:cxn>
                <a:cxn ang="0">
                  <a:pos x="145" y="76"/>
                </a:cxn>
                <a:cxn ang="0">
                  <a:pos x="172" y="66"/>
                </a:cxn>
                <a:cxn ang="0">
                  <a:pos x="175" y="48"/>
                </a:cxn>
                <a:cxn ang="0">
                  <a:pos x="178" y="46"/>
                </a:cxn>
                <a:cxn ang="0">
                  <a:pos x="180" y="36"/>
                </a:cxn>
                <a:cxn ang="0">
                  <a:pos x="187" y="12"/>
                </a:cxn>
              </a:cxnLst>
              <a:rect l="0" t="0" r="r" b="b"/>
              <a:pathLst>
                <a:path w="231" h="231">
                  <a:moveTo>
                    <a:pt x="190" y="0"/>
                  </a:moveTo>
                  <a:lnTo>
                    <a:pt x="231" y="0"/>
                  </a:lnTo>
                  <a:lnTo>
                    <a:pt x="231" y="114"/>
                  </a:lnTo>
                  <a:lnTo>
                    <a:pt x="226" y="113"/>
                  </a:lnTo>
                  <a:lnTo>
                    <a:pt x="222" y="112"/>
                  </a:lnTo>
                  <a:lnTo>
                    <a:pt x="219" y="111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3" y="111"/>
                  </a:lnTo>
                  <a:lnTo>
                    <a:pt x="212" y="111"/>
                  </a:lnTo>
                  <a:lnTo>
                    <a:pt x="211" y="112"/>
                  </a:lnTo>
                  <a:lnTo>
                    <a:pt x="195" y="105"/>
                  </a:lnTo>
                  <a:lnTo>
                    <a:pt x="182" y="110"/>
                  </a:lnTo>
                  <a:lnTo>
                    <a:pt x="172" y="122"/>
                  </a:lnTo>
                  <a:lnTo>
                    <a:pt x="164" y="142"/>
                  </a:lnTo>
                  <a:lnTo>
                    <a:pt x="157" y="164"/>
                  </a:lnTo>
                  <a:lnTo>
                    <a:pt x="152" y="185"/>
                  </a:lnTo>
                  <a:lnTo>
                    <a:pt x="149" y="203"/>
                  </a:lnTo>
                  <a:lnTo>
                    <a:pt x="146" y="215"/>
                  </a:lnTo>
                  <a:lnTo>
                    <a:pt x="143" y="217"/>
                  </a:lnTo>
                  <a:lnTo>
                    <a:pt x="140" y="218"/>
                  </a:lnTo>
                  <a:lnTo>
                    <a:pt x="133" y="219"/>
                  </a:lnTo>
                  <a:lnTo>
                    <a:pt x="122" y="219"/>
                  </a:lnTo>
                  <a:lnTo>
                    <a:pt x="122" y="218"/>
                  </a:lnTo>
                  <a:lnTo>
                    <a:pt x="121" y="217"/>
                  </a:lnTo>
                  <a:lnTo>
                    <a:pt x="121" y="216"/>
                  </a:lnTo>
                  <a:lnTo>
                    <a:pt x="120" y="215"/>
                  </a:lnTo>
                  <a:lnTo>
                    <a:pt x="117" y="216"/>
                  </a:lnTo>
                  <a:lnTo>
                    <a:pt x="113" y="215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11"/>
                  </a:lnTo>
                  <a:lnTo>
                    <a:pt x="91" y="210"/>
                  </a:lnTo>
                  <a:lnTo>
                    <a:pt x="91" y="209"/>
                  </a:lnTo>
                  <a:lnTo>
                    <a:pt x="90" y="208"/>
                  </a:lnTo>
                  <a:lnTo>
                    <a:pt x="83" y="208"/>
                  </a:lnTo>
                  <a:lnTo>
                    <a:pt x="76" y="207"/>
                  </a:lnTo>
                  <a:lnTo>
                    <a:pt x="68" y="205"/>
                  </a:lnTo>
                  <a:lnTo>
                    <a:pt x="61" y="203"/>
                  </a:lnTo>
                  <a:lnTo>
                    <a:pt x="53" y="203"/>
                  </a:lnTo>
                  <a:lnTo>
                    <a:pt x="47" y="205"/>
                  </a:lnTo>
                  <a:lnTo>
                    <a:pt x="42" y="209"/>
                  </a:lnTo>
                  <a:lnTo>
                    <a:pt x="38" y="217"/>
                  </a:lnTo>
                  <a:lnTo>
                    <a:pt x="42" y="220"/>
                  </a:lnTo>
                  <a:lnTo>
                    <a:pt x="45" y="224"/>
                  </a:lnTo>
                  <a:lnTo>
                    <a:pt x="47" y="227"/>
                  </a:lnTo>
                  <a:lnTo>
                    <a:pt x="51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13" y="142"/>
                  </a:lnTo>
                  <a:lnTo>
                    <a:pt x="21" y="132"/>
                  </a:lnTo>
                  <a:lnTo>
                    <a:pt x="26" y="117"/>
                  </a:lnTo>
                  <a:lnTo>
                    <a:pt x="30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32" y="88"/>
                  </a:lnTo>
                  <a:lnTo>
                    <a:pt x="36" y="81"/>
                  </a:lnTo>
                  <a:lnTo>
                    <a:pt x="38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9" y="73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53" y="52"/>
                  </a:lnTo>
                  <a:lnTo>
                    <a:pt x="65" y="56"/>
                  </a:lnTo>
                  <a:lnTo>
                    <a:pt x="82" y="63"/>
                  </a:lnTo>
                  <a:lnTo>
                    <a:pt x="103" y="68"/>
                  </a:lnTo>
                  <a:lnTo>
                    <a:pt x="125" y="74"/>
                  </a:lnTo>
                  <a:lnTo>
                    <a:pt x="145" y="76"/>
                  </a:lnTo>
                  <a:lnTo>
                    <a:pt x="161" y="74"/>
                  </a:lnTo>
                  <a:lnTo>
                    <a:pt x="172" y="66"/>
                  </a:lnTo>
                  <a:lnTo>
                    <a:pt x="174" y="49"/>
                  </a:lnTo>
                  <a:lnTo>
                    <a:pt x="175" y="48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79" y="45"/>
                  </a:lnTo>
                  <a:lnTo>
                    <a:pt x="180" y="36"/>
                  </a:lnTo>
                  <a:lnTo>
                    <a:pt x="183" y="25"/>
                  </a:lnTo>
                  <a:lnTo>
                    <a:pt x="187" y="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3" name="Freeform 173"/>
            <p:cNvSpPr>
              <a:spLocks/>
            </p:cNvSpPr>
            <p:nvPr/>
          </p:nvSpPr>
          <p:spPr bwMode="auto">
            <a:xfrm>
              <a:off x="4002" y="2491"/>
              <a:ext cx="20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137"/>
                </a:cxn>
                <a:cxn ang="0">
                  <a:pos x="0" y="137"/>
                </a:cxn>
                <a:cxn ang="0">
                  <a:pos x="1" y="129"/>
                </a:cxn>
                <a:cxn ang="0">
                  <a:pos x="4" y="122"/>
                </a:cxn>
                <a:cxn ang="0">
                  <a:pos x="4" y="117"/>
                </a:cxn>
                <a:cxn ang="0">
                  <a:pos x="4" y="112"/>
                </a:cxn>
                <a:cxn ang="0">
                  <a:pos x="5" y="111"/>
                </a:cxn>
                <a:cxn ang="0">
                  <a:pos x="6" y="111"/>
                </a:cxn>
                <a:cxn ang="0">
                  <a:pos x="7" y="111"/>
                </a:cxn>
                <a:cxn ang="0">
                  <a:pos x="8" y="110"/>
                </a:cxn>
                <a:cxn ang="0">
                  <a:pos x="7" y="109"/>
                </a:cxn>
                <a:cxn ang="0">
                  <a:pos x="7" y="107"/>
                </a:cxn>
                <a:cxn ang="0">
                  <a:pos x="6" y="106"/>
                </a:cxn>
                <a:cxn ang="0">
                  <a:pos x="5" y="105"/>
                </a:cxn>
                <a:cxn ang="0">
                  <a:pos x="13" y="94"/>
                </a:cxn>
                <a:cxn ang="0">
                  <a:pos x="17" y="73"/>
                </a:cxn>
                <a:cxn ang="0">
                  <a:pos x="23" y="52"/>
                </a:cxn>
                <a:cxn ang="0">
                  <a:pos x="30" y="37"/>
                </a:cxn>
                <a:cxn ang="0">
                  <a:pos x="30" y="3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8" y="34"/>
                </a:cxn>
                <a:cxn ang="0">
                  <a:pos x="31" y="26"/>
                </a:cxn>
                <a:cxn ang="0">
                  <a:pos x="35" y="16"/>
                </a:cxn>
                <a:cxn ang="0">
                  <a:pos x="37" y="8"/>
                </a:cxn>
                <a:cxn ang="0">
                  <a:pos x="41" y="0"/>
                </a:cxn>
              </a:cxnLst>
              <a:rect l="0" t="0" r="r" b="b"/>
              <a:pathLst>
                <a:path w="41" h="137">
                  <a:moveTo>
                    <a:pt x="41" y="0"/>
                  </a:moveTo>
                  <a:lnTo>
                    <a:pt x="41" y="137"/>
                  </a:lnTo>
                  <a:lnTo>
                    <a:pt x="0" y="137"/>
                  </a:lnTo>
                  <a:lnTo>
                    <a:pt x="1" y="129"/>
                  </a:lnTo>
                  <a:lnTo>
                    <a:pt x="4" y="122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5"/>
                  </a:lnTo>
                  <a:lnTo>
                    <a:pt x="13" y="94"/>
                  </a:lnTo>
                  <a:lnTo>
                    <a:pt x="17" y="73"/>
                  </a:lnTo>
                  <a:lnTo>
                    <a:pt x="23" y="52"/>
                  </a:lnTo>
                  <a:lnTo>
                    <a:pt x="30" y="37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31" y="26"/>
                  </a:lnTo>
                  <a:lnTo>
                    <a:pt x="35" y="16"/>
                  </a:lnTo>
                  <a:lnTo>
                    <a:pt x="37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4" name="Freeform 174"/>
            <p:cNvSpPr>
              <a:spLocks/>
            </p:cNvSpPr>
            <p:nvPr/>
          </p:nvSpPr>
          <p:spPr bwMode="auto">
            <a:xfrm>
              <a:off x="3862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2" y="21"/>
                </a:cxn>
                <a:cxn ang="0">
                  <a:pos x="36" y="40"/>
                </a:cxn>
                <a:cxn ang="0">
                  <a:pos x="28" y="63"/>
                </a:cxn>
                <a:cxn ang="0">
                  <a:pos x="19" y="91"/>
                </a:cxn>
                <a:cxn ang="0">
                  <a:pos x="18" y="90"/>
                </a:cxn>
                <a:cxn ang="0">
                  <a:pos x="15" y="90"/>
                </a:cxn>
                <a:cxn ang="0">
                  <a:pos x="14" y="90"/>
                </a:cxn>
                <a:cxn ang="0">
                  <a:pos x="12" y="89"/>
                </a:cxn>
                <a:cxn ang="0">
                  <a:pos x="7" y="62"/>
                </a:cxn>
                <a:cxn ang="0">
                  <a:pos x="5" y="42"/>
                </a:cxn>
                <a:cxn ang="0">
                  <a:pos x="3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2" y="21"/>
                  </a:lnTo>
                  <a:lnTo>
                    <a:pt x="36" y="40"/>
                  </a:lnTo>
                  <a:lnTo>
                    <a:pt x="28" y="63"/>
                  </a:lnTo>
                  <a:lnTo>
                    <a:pt x="19" y="91"/>
                  </a:lnTo>
                  <a:lnTo>
                    <a:pt x="18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7" y="62"/>
                  </a:lnTo>
                  <a:lnTo>
                    <a:pt x="5" y="42"/>
                  </a:lnTo>
                  <a:lnTo>
                    <a:pt x="3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5" name="Freeform 175"/>
            <p:cNvSpPr>
              <a:spLocks/>
            </p:cNvSpPr>
            <p:nvPr/>
          </p:nvSpPr>
          <p:spPr bwMode="auto">
            <a:xfrm>
              <a:off x="3792" y="3067"/>
              <a:ext cx="30" cy="2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14" y="10"/>
                </a:cxn>
                <a:cxn ang="0">
                  <a:pos x="21" y="16"/>
                </a:cxn>
                <a:cxn ang="0">
                  <a:pos x="26" y="20"/>
                </a:cxn>
                <a:cxn ang="0">
                  <a:pos x="33" y="25"/>
                </a:cxn>
                <a:cxn ang="0">
                  <a:pos x="41" y="31"/>
                </a:cxn>
                <a:cxn ang="0">
                  <a:pos x="49" y="38"/>
                </a:cxn>
                <a:cxn ang="0">
                  <a:pos x="60" y="46"/>
                </a:cxn>
                <a:cxn ang="0">
                  <a:pos x="60" y="47"/>
                </a:cxn>
                <a:cxn ang="0">
                  <a:pos x="60" y="49"/>
                </a:cxn>
                <a:cxn ang="0">
                  <a:pos x="59" y="50"/>
                </a:cxn>
                <a:cxn ang="0">
                  <a:pos x="59" y="53"/>
                </a:cxn>
                <a:cxn ang="0">
                  <a:pos x="49" y="51"/>
                </a:cxn>
                <a:cxn ang="0">
                  <a:pos x="41" y="49"/>
                </a:cxn>
                <a:cxn ang="0">
                  <a:pos x="33" y="48"/>
                </a:cxn>
                <a:cxn ang="0">
                  <a:pos x="26" y="47"/>
                </a:cxn>
                <a:cxn ang="0">
                  <a:pos x="18" y="45"/>
                </a:cxn>
                <a:cxn ang="0">
                  <a:pos x="13" y="43"/>
                </a:cxn>
                <a:cxn ang="0">
                  <a:pos x="6" y="42"/>
                </a:cxn>
                <a:cxn ang="0">
                  <a:pos x="0" y="41"/>
                </a:cxn>
              </a:cxnLst>
              <a:rect l="0" t="0" r="r" b="b"/>
              <a:pathLst>
                <a:path w="60" h="53">
                  <a:moveTo>
                    <a:pt x="0" y="41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21" y="16"/>
                  </a:lnTo>
                  <a:lnTo>
                    <a:pt x="26" y="20"/>
                  </a:lnTo>
                  <a:lnTo>
                    <a:pt x="33" y="25"/>
                  </a:lnTo>
                  <a:lnTo>
                    <a:pt x="41" y="31"/>
                  </a:lnTo>
                  <a:lnTo>
                    <a:pt x="49" y="38"/>
                  </a:lnTo>
                  <a:lnTo>
                    <a:pt x="60" y="46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9" y="50"/>
                  </a:lnTo>
                  <a:lnTo>
                    <a:pt x="59" y="53"/>
                  </a:lnTo>
                  <a:lnTo>
                    <a:pt x="49" y="51"/>
                  </a:lnTo>
                  <a:lnTo>
                    <a:pt x="41" y="49"/>
                  </a:lnTo>
                  <a:lnTo>
                    <a:pt x="33" y="48"/>
                  </a:lnTo>
                  <a:lnTo>
                    <a:pt x="26" y="47"/>
                  </a:lnTo>
                  <a:lnTo>
                    <a:pt x="18" y="45"/>
                  </a:lnTo>
                  <a:lnTo>
                    <a:pt x="13" y="43"/>
                  </a:lnTo>
                  <a:lnTo>
                    <a:pt x="6" y="4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6" name="Freeform 176"/>
            <p:cNvSpPr>
              <a:spLocks/>
            </p:cNvSpPr>
            <p:nvPr/>
          </p:nvSpPr>
          <p:spPr bwMode="auto">
            <a:xfrm>
              <a:off x="3850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4" y="97"/>
                </a:cxn>
                <a:cxn ang="0">
                  <a:pos x="106" y="121"/>
                </a:cxn>
                <a:cxn ang="0">
                  <a:pos x="99" y="143"/>
                </a:cxn>
                <a:cxn ang="0">
                  <a:pos x="93" y="162"/>
                </a:cxn>
                <a:cxn ang="0">
                  <a:pos x="89" y="179"/>
                </a:cxn>
                <a:cxn ang="0">
                  <a:pos x="84" y="194"/>
                </a:cxn>
                <a:cxn ang="0">
                  <a:pos x="80" y="207"/>
                </a:cxn>
                <a:cxn ang="0">
                  <a:pos x="76" y="219"/>
                </a:cxn>
                <a:cxn ang="0">
                  <a:pos x="73" y="230"/>
                </a:cxn>
                <a:cxn ang="0">
                  <a:pos x="24" y="230"/>
                </a:cxn>
                <a:cxn ang="0">
                  <a:pos x="23" y="223"/>
                </a:cxn>
                <a:cxn ang="0">
                  <a:pos x="23" y="215"/>
                </a:cxn>
                <a:cxn ang="0">
                  <a:pos x="22" y="207"/>
                </a:cxn>
                <a:cxn ang="0">
                  <a:pos x="21" y="196"/>
                </a:cxn>
                <a:cxn ang="0">
                  <a:pos x="20" y="196"/>
                </a:cxn>
                <a:cxn ang="0">
                  <a:pos x="20" y="195"/>
                </a:cxn>
                <a:cxn ang="0">
                  <a:pos x="19" y="195"/>
                </a:cxn>
                <a:cxn ang="0">
                  <a:pos x="17" y="194"/>
                </a:cxn>
                <a:cxn ang="0">
                  <a:pos x="17" y="153"/>
                </a:cxn>
                <a:cxn ang="0">
                  <a:pos x="17" y="98"/>
                </a:cxn>
                <a:cxn ang="0">
                  <a:pos x="13" y="44"/>
                </a:cxn>
                <a:cxn ang="0">
                  <a:pos x="0" y="0"/>
                </a:cxn>
              </a:cxnLst>
              <a:rect l="0" t="0" r="r" b="b"/>
              <a:pathLst>
                <a:path w="114" h="230">
                  <a:moveTo>
                    <a:pt x="0" y="0"/>
                  </a:moveTo>
                  <a:lnTo>
                    <a:pt x="114" y="0"/>
                  </a:lnTo>
                  <a:lnTo>
                    <a:pt x="114" y="97"/>
                  </a:lnTo>
                  <a:lnTo>
                    <a:pt x="106" y="121"/>
                  </a:lnTo>
                  <a:lnTo>
                    <a:pt x="99" y="143"/>
                  </a:lnTo>
                  <a:lnTo>
                    <a:pt x="93" y="162"/>
                  </a:lnTo>
                  <a:lnTo>
                    <a:pt x="89" y="179"/>
                  </a:lnTo>
                  <a:lnTo>
                    <a:pt x="84" y="194"/>
                  </a:lnTo>
                  <a:lnTo>
                    <a:pt x="80" y="207"/>
                  </a:lnTo>
                  <a:lnTo>
                    <a:pt x="76" y="219"/>
                  </a:lnTo>
                  <a:lnTo>
                    <a:pt x="73" y="230"/>
                  </a:lnTo>
                  <a:lnTo>
                    <a:pt x="24" y="230"/>
                  </a:lnTo>
                  <a:lnTo>
                    <a:pt x="23" y="223"/>
                  </a:lnTo>
                  <a:lnTo>
                    <a:pt x="23" y="215"/>
                  </a:lnTo>
                  <a:lnTo>
                    <a:pt x="22" y="207"/>
                  </a:lnTo>
                  <a:lnTo>
                    <a:pt x="21" y="196"/>
                  </a:lnTo>
                  <a:lnTo>
                    <a:pt x="20" y="196"/>
                  </a:lnTo>
                  <a:lnTo>
                    <a:pt x="20" y="195"/>
                  </a:lnTo>
                  <a:lnTo>
                    <a:pt x="19" y="195"/>
                  </a:lnTo>
                  <a:lnTo>
                    <a:pt x="17" y="194"/>
                  </a:lnTo>
                  <a:lnTo>
                    <a:pt x="17" y="153"/>
                  </a:lnTo>
                  <a:lnTo>
                    <a:pt x="17" y="98"/>
                  </a:lnTo>
                  <a:lnTo>
                    <a:pt x="1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7" name="Freeform 177"/>
            <p:cNvSpPr>
              <a:spLocks/>
            </p:cNvSpPr>
            <p:nvPr/>
          </p:nvSpPr>
          <p:spPr bwMode="auto">
            <a:xfrm>
              <a:off x="3792" y="2839"/>
              <a:ext cx="115" cy="65"/>
            </a:xfrm>
            <a:custGeom>
              <a:avLst/>
              <a:gdLst/>
              <a:ahLst/>
              <a:cxnLst>
                <a:cxn ang="0">
                  <a:pos x="230" y="49"/>
                </a:cxn>
                <a:cxn ang="0">
                  <a:pos x="230" y="129"/>
                </a:cxn>
                <a:cxn ang="0">
                  <a:pos x="116" y="129"/>
                </a:cxn>
                <a:cxn ang="0">
                  <a:pos x="113" y="123"/>
                </a:cxn>
                <a:cxn ang="0">
                  <a:pos x="108" y="117"/>
                </a:cxn>
                <a:cxn ang="0">
                  <a:pos x="102" y="112"/>
                </a:cxn>
                <a:cxn ang="0">
                  <a:pos x="98" y="109"/>
                </a:cxn>
                <a:cxn ang="0">
                  <a:pos x="81" y="115"/>
                </a:cxn>
                <a:cxn ang="0">
                  <a:pos x="64" y="117"/>
                </a:cxn>
                <a:cxn ang="0">
                  <a:pos x="49" y="117"/>
                </a:cxn>
                <a:cxn ang="0">
                  <a:pos x="36" y="115"/>
                </a:cxn>
                <a:cxn ang="0">
                  <a:pos x="24" y="110"/>
                </a:cxn>
                <a:cxn ang="0">
                  <a:pos x="14" y="102"/>
                </a:cxn>
                <a:cxn ang="0">
                  <a:pos x="6" y="91"/>
                </a:cxn>
                <a:cxn ang="0">
                  <a:pos x="0" y="79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6" y="15"/>
                </a:cxn>
                <a:cxn ang="0">
                  <a:pos x="8" y="17"/>
                </a:cxn>
                <a:cxn ang="0">
                  <a:pos x="29" y="5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81" y="5"/>
                </a:cxn>
                <a:cxn ang="0">
                  <a:pos x="94" y="15"/>
                </a:cxn>
                <a:cxn ang="0">
                  <a:pos x="105" y="29"/>
                </a:cxn>
                <a:cxn ang="0">
                  <a:pos x="113" y="49"/>
                </a:cxn>
                <a:cxn ang="0">
                  <a:pos x="119" y="71"/>
                </a:cxn>
                <a:cxn ang="0">
                  <a:pos x="129" y="75"/>
                </a:cxn>
                <a:cxn ang="0">
                  <a:pos x="140" y="78"/>
                </a:cxn>
                <a:cxn ang="0">
                  <a:pos x="153" y="76"/>
                </a:cxn>
                <a:cxn ang="0">
                  <a:pos x="167" y="74"/>
                </a:cxn>
                <a:cxn ang="0">
                  <a:pos x="182" y="70"/>
                </a:cxn>
                <a:cxn ang="0">
                  <a:pos x="198" y="64"/>
                </a:cxn>
                <a:cxn ang="0">
                  <a:pos x="214" y="57"/>
                </a:cxn>
                <a:cxn ang="0">
                  <a:pos x="230" y="49"/>
                </a:cxn>
                <a:cxn ang="0">
                  <a:pos x="230" y="49"/>
                </a:cxn>
              </a:cxnLst>
              <a:rect l="0" t="0" r="r" b="b"/>
              <a:pathLst>
                <a:path w="230" h="129">
                  <a:moveTo>
                    <a:pt x="230" y="49"/>
                  </a:moveTo>
                  <a:lnTo>
                    <a:pt x="230" y="129"/>
                  </a:lnTo>
                  <a:lnTo>
                    <a:pt x="116" y="129"/>
                  </a:lnTo>
                  <a:lnTo>
                    <a:pt x="113" y="123"/>
                  </a:lnTo>
                  <a:lnTo>
                    <a:pt x="108" y="117"/>
                  </a:lnTo>
                  <a:lnTo>
                    <a:pt x="102" y="112"/>
                  </a:lnTo>
                  <a:lnTo>
                    <a:pt x="98" y="109"/>
                  </a:lnTo>
                  <a:lnTo>
                    <a:pt x="81" y="115"/>
                  </a:lnTo>
                  <a:lnTo>
                    <a:pt x="64" y="117"/>
                  </a:lnTo>
                  <a:lnTo>
                    <a:pt x="49" y="117"/>
                  </a:lnTo>
                  <a:lnTo>
                    <a:pt x="36" y="115"/>
                  </a:lnTo>
                  <a:lnTo>
                    <a:pt x="24" y="110"/>
                  </a:lnTo>
                  <a:lnTo>
                    <a:pt x="14" y="102"/>
                  </a:lnTo>
                  <a:lnTo>
                    <a:pt x="6" y="91"/>
                  </a:lnTo>
                  <a:lnTo>
                    <a:pt x="0" y="7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29" y="5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1" y="5"/>
                  </a:lnTo>
                  <a:lnTo>
                    <a:pt x="94" y="15"/>
                  </a:lnTo>
                  <a:lnTo>
                    <a:pt x="105" y="29"/>
                  </a:lnTo>
                  <a:lnTo>
                    <a:pt x="113" y="49"/>
                  </a:lnTo>
                  <a:lnTo>
                    <a:pt x="119" y="71"/>
                  </a:lnTo>
                  <a:lnTo>
                    <a:pt x="129" y="75"/>
                  </a:lnTo>
                  <a:lnTo>
                    <a:pt x="140" y="78"/>
                  </a:lnTo>
                  <a:lnTo>
                    <a:pt x="153" y="76"/>
                  </a:lnTo>
                  <a:lnTo>
                    <a:pt x="167" y="74"/>
                  </a:lnTo>
                  <a:lnTo>
                    <a:pt x="182" y="70"/>
                  </a:lnTo>
                  <a:lnTo>
                    <a:pt x="198" y="64"/>
                  </a:lnTo>
                  <a:lnTo>
                    <a:pt x="214" y="57"/>
                  </a:lnTo>
                  <a:lnTo>
                    <a:pt x="230" y="49"/>
                  </a:lnTo>
                  <a:lnTo>
                    <a:pt x="230" y="49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8" name="Freeform 178"/>
            <p:cNvSpPr>
              <a:spLocks/>
            </p:cNvSpPr>
            <p:nvPr/>
          </p:nvSpPr>
          <p:spPr bwMode="auto">
            <a:xfrm>
              <a:off x="3792" y="2797"/>
              <a:ext cx="43" cy="3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3" y="64"/>
                </a:cxn>
                <a:cxn ang="0">
                  <a:pos x="28" y="54"/>
                </a:cxn>
                <a:cxn ang="0">
                  <a:pos x="44" y="45"/>
                </a:cxn>
                <a:cxn ang="0">
                  <a:pos x="60" y="37"/>
                </a:cxn>
                <a:cxn ang="0">
                  <a:pos x="72" y="28"/>
                </a:cxn>
                <a:cxn ang="0">
                  <a:pos x="83" y="19"/>
                </a:cxn>
                <a:cxn ang="0">
                  <a:pos x="86" y="9"/>
                </a:cxn>
                <a:cxn ang="0">
                  <a:pos x="84" y="0"/>
                </a:cxn>
                <a:cxn ang="0">
                  <a:pos x="74" y="1"/>
                </a:cxn>
                <a:cxn ang="0">
                  <a:pos x="63" y="4"/>
                </a:cxn>
                <a:cxn ang="0">
                  <a:pos x="53" y="5"/>
                </a:cxn>
                <a:cxn ang="0">
                  <a:pos x="42" y="6"/>
                </a:cxn>
                <a:cxn ang="0">
                  <a:pos x="31" y="8"/>
                </a:cxn>
                <a:cxn ang="0">
                  <a:pos x="21" y="9"/>
                </a:cxn>
                <a:cxn ang="0">
                  <a:pos x="10" y="12"/>
                </a:cxn>
                <a:cxn ang="0">
                  <a:pos x="0" y="13"/>
                </a:cxn>
                <a:cxn ang="0">
                  <a:pos x="0" y="73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lnTo>
                    <a:pt x="13" y="64"/>
                  </a:lnTo>
                  <a:lnTo>
                    <a:pt x="28" y="54"/>
                  </a:lnTo>
                  <a:lnTo>
                    <a:pt x="44" y="45"/>
                  </a:lnTo>
                  <a:lnTo>
                    <a:pt x="60" y="37"/>
                  </a:lnTo>
                  <a:lnTo>
                    <a:pt x="72" y="28"/>
                  </a:lnTo>
                  <a:lnTo>
                    <a:pt x="83" y="19"/>
                  </a:lnTo>
                  <a:lnTo>
                    <a:pt x="86" y="9"/>
                  </a:lnTo>
                  <a:lnTo>
                    <a:pt x="84" y="0"/>
                  </a:lnTo>
                  <a:lnTo>
                    <a:pt x="74" y="1"/>
                  </a:lnTo>
                  <a:lnTo>
                    <a:pt x="63" y="4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1" y="8"/>
                  </a:lnTo>
                  <a:lnTo>
                    <a:pt x="21" y="9"/>
                  </a:lnTo>
                  <a:lnTo>
                    <a:pt x="10" y="12"/>
                  </a:lnTo>
                  <a:lnTo>
                    <a:pt x="0" y="1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19" name="Freeform 179"/>
            <p:cNvSpPr>
              <a:spLocks/>
            </p:cNvSpPr>
            <p:nvPr/>
          </p:nvSpPr>
          <p:spPr bwMode="auto">
            <a:xfrm>
              <a:off x="3792" y="2674"/>
              <a:ext cx="115" cy="6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230" y="0"/>
                </a:cxn>
                <a:cxn ang="0">
                  <a:pos x="230" y="80"/>
                </a:cxn>
                <a:cxn ang="0">
                  <a:pos x="213" y="71"/>
                </a:cxn>
                <a:cxn ang="0">
                  <a:pos x="196" y="63"/>
                </a:cxn>
                <a:cxn ang="0">
                  <a:pos x="178" y="57"/>
                </a:cxn>
                <a:cxn ang="0">
                  <a:pos x="162" y="52"/>
                </a:cxn>
                <a:cxn ang="0">
                  <a:pos x="147" y="48"/>
                </a:cxn>
                <a:cxn ang="0">
                  <a:pos x="133" y="47"/>
                </a:cxn>
                <a:cxn ang="0">
                  <a:pos x="122" y="49"/>
                </a:cxn>
                <a:cxn ang="0">
                  <a:pos x="112" y="54"/>
                </a:cxn>
                <a:cxn ang="0">
                  <a:pos x="106" y="76"/>
                </a:cxn>
                <a:cxn ang="0">
                  <a:pos x="98" y="95"/>
                </a:cxn>
                <a:cxn ang="0">
                  <a:pos x="86" y="109"/>
                </a:cxn>
                <a:cxn ang="0">
                  <a:pos x="74" y="120"/>
                </a:cxn>
                <a:cxn ang="0">
                  <a:pos x="57" y="124"/>
                </a:cxn>
                <a:cxn ang="0">
                  <a:pos x="40" y="124"/>
                </a:cxn>
                <a:cxn ang="0">
                  <a:pos x="21" y="12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30"/>
                </a:cxn>
                <a:cxn ang="0">
                  <a:pos x="7" y="22"/>
                </a:cxn>
                <a:cxn ang="0">
                  <a:pos x="15" y="16"/>
                </a:cxn>
                <a:cxn ang="0">
                  <a:pos x="25" y="11"/>
                </a:cxn>
                <a:cxn ang="0">
                  <a:pos x="36" y="9"/>
                </a:cxn>
                <a:cxn ang="0">
                  <a:pos x="48" y="8"/>
                </a:cxn>
                <a:cxn ang="0">
                  <a:pos x="61" y="9"/>
                </a:cxn>
                <a:cxn ang="0">
                  <a:pos x="75" y="11"/>
                </a:cxn>
                <a:cxn ang="0">
                  <a:pos x="90" y="16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04" y="4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230" h="124">
                  <a:moveTo>
                    <a:pt x="107" y="0"/>
                  </a:moveTo>
                  <a:lnTo>
                    <a:pt x="230" y="0"/>
                  </a:lnTo>
                  <a:lnTo>
                    <a:pt x="230" y="80"/>
                  </a:lnTo>
                  <a:lnTo>
                    <a:pt x="213" y="71"/>
                  </a:lnTo>
                  <a:lnTo>
                    <a:pt x="196" y="63"/>
                  </a:lnTo>
                  <a:lnTo>
                    <a:pt x="178" y="57"/>
                  </a:lnTo>
                  <a:lnTo>
                    <a:pt x="162" y="52"/>
                  </a:lnTo>
                  <a:lnTo>
                    <a:pt x="147" y="48"/>
                  </a:lnTo>
                  <a:lnTo>
                    <a:pt x="133" y="47"/>
                  </a:lnTo>
                  <a:lnTo>
                    <a:pt x="122" y="49"/>
                  </a:lnTo>
                  <a:lnTo>
                    <a:pt x="112" y="54"/>
                  </a:lnTo>
                  <a:lnTo>
                    <a:pt x="106" y="76"/>
                  </a:lnTo>
                  <a:lnTo>
                    <a:pt x="98" y="95"/>
                  </a:lnTo>
                  <a:lnTo>
                    <a:pt x="86" y="109"/>
                  </a:lnTo>
                  <a:lnTo>
                    <a:pt x="74" y="120"/>
                  </a:lnTo>
                  <a:lnTo>
                    <a:pt x="57" y="124"/>
                  </a:lnTo>
                  <a:lnTo>
                    <a:pt x="40" y="124"/>
                  </a:lnTo>
                  <a:lnTo>
                    <a:pt x="21" y="12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5" y="11"/>
                  </a:lnTo>
                  <a:lnTo>
                    <a:pt x="36" y="9"/>
                  </a:lnTo>
                  <a:lnTo>
                    <a:pt x="48" y="8"/>
                  </a:lnTo>
                  <a:lnTo>
                    <a:pt x="61" y="9"/>
                  </a:lnTo>
                  <a:lnTo>
                    <a:pt x="75" y="11"/>
                  </a:lnTo>
                  <a:lnTo>
                    <a:pt x="90" y="16"/>
                  </a:lnTo>
                  <a:lnTo>
                    <a:pt x="94" y="14"/>
                  </a:lnTo>
                  <a:lnTo>
                    <a:pt x="99" y="9"/>
                  </a:lnTo>
                  <a:lnTo>
                    <a:pt x="104" y="4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0" name="Freeform 180"/>
            <p:cNvSpPr>
              <a:spLocks/>
            </p:cNvSpPr>
            <p:nvPr/>
          </p:nvSpPr>
          <p:spPr bwMode="auto">
            <a:xfrm>
              <a:off x="3792" y="2746"/>
              <a:ext cx="40" cy="3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" y="57"/>
                </a:cxn>
                <a:cxn ang="0">
                  <a:pos x="19" y="60"/>
                </a:cxn>
                <a:cxn ang="0">
                  <a:pos x="29" y="61"/>
                </a:cxn>
                <a:cxn ang="0">
                  <a:pos x="38" y="62"/>
                </a:cxn>
                <a:cxn ang="0">
                  <a:pos x="47" y="64"/>
                </a:cxn>
                <a:cxn ang="0">
                  <a:pos x="57" y="65"/>
                </a:cxn>
                <a:cxn ang="0">
                  <a:pos x="67" y="67"/>
                </a:cxn>
                <a:cxn ang="0">
                  <a:pos x="77" y="68"/>
                </a:cxn>
                <a:cxn ang="0">
                  <a:pos x="79" y="58"/>
                </a:cxn>
                <a:cxn ang="0">
                  <a:pos x="76" y="50"/>
                </a:cxn>
                <a:cxn ang="0">
                  <a:pos x="68" y="42"/>
                </a:cxn>
                <a:cxn ang="0">
                  <a:pos x="56" y="33"/>
                </a:cxn>
                <a:cxn ang="0">
                  <a:pos x="42" y="25"/>
                </a:cxn>
                <a:cxn ang="0">
                  <a:pos x="28" y="17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79" h="68">
                  <a:moveTo>
                    <a:pt x="0" y="56"/>
                  </a:moveTo>
                  <a:lnTo>
                    <a:pt x="9" y="57"/>
                  </a:lnTo>
                  <a:lnTo>
                    <a:pt x="19" y="60"/>
                  </a:lnTo>
                  <a:lnTo>
                    <a:pt x="29" y="61"/>
                  </a:lnTo>
                  <a:lnTo>
                    <a:pt x="38" y="62"/>
                  </a:lnTo>
                  <a:lnTo>
                    <a:pt x="47" y="64"/>
                  </a:lnTo>
                  <a:lnTo>
                    <a:pt x="57" y="65"/>
                  </a:lnTo>
                  <a:lnTo>
                    <a:pt x="67" y="67"/>
                  </a:lnTo>
                  <a:lnTo>
                    <a:pt x="77" y="68"/>
                  </a:lnTo>
                  <a:lnTo>
                    <a:pt x="79" y="58"/>
                  </a:lnTo>
                  <a:lnTo>
                    <a:pt x="76" y="50"/>
                  </a:lnTo>
                  <a:lnTo>
                    <a:pt x="68" y="42"/>
                  </a:lnTo>
                  <a:lnTo>
                    <a:pt x="56" y="33"/>
                  </a:lnTo>
                  <a:lnTo>
                    <a:pt x="42" y="25"/>
                  </a:lnTo>
                  <a:lnTo>
                    <a:pt x="28" y="17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1" name="Freeform 181"/>
            <p:cNvSpPr>
              <a:spLocks/>
            </p:cNvSpPr>
            <p:nvPr/>
          </p:nvSpPr>
          <p:spPr bwMode="auto">
            <a:xfrm>
              <a:off x="3845" y="2559"/>
              <a:ext cx="62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75" y="0"/>
                </a:cxn>
                <a:cxn ang="0">
                  <a:pos x="78" y="12"/>
                </a:cxn>
                <a:cxn ang="0">
                  <a:pos x="83" y="25"/>
                </a:cxn>
                <a:cxn ang="0">
                  <a:pos x="88" y="40"/>
                </a:cxn>
                <a:cxn ang="0">
                  <a:pos x="92" y="54"/>
                </a:cxn>
                <a:cxn ang="0">
                  <a:pos x="98" y="73"/>
                </a:cxn>
                <a:cxn ang="0">
                  <a:pos x="105" y="94"/>
                </a:cxn>
                <a:cxn ang="0">
                  <a:pos x="112" y="118"/>
                </a:cxn>
                <a:cxn ang="0">
                  <a:pos x="120" y="144"/>
                </a:cxn>
                <a:cxn ang="0">
                  <a:pos x="121" y="144"/>
                </a:cxn>
                <a:cxn ang="0">
                  <a:pos x="122" y="144"/>
                </a:cxn>
                <a:cxn ang="0">
                  <a:pos x="122" y="146"/>
                </a:cxn>
                <a:cxn ang="0">
                  <a:pos x="123" y="146"/>
                </a:cxn>
                <a:cxn ang="0">
                  <a:pos x="123" y="231"/>
                </a:cxn>
                <a:cxn ang="0">
                  <a:pos x="0" y="231"/>
                </a:cxn>
                <a:cxn ang="0">
                  <a:pos x="14" y="187"/>
                </a:cxn>
                <a:cxn ang="0">
                  <a:pos x="18" y="131"/>
                </a:cxn>
                <a:cxn ang="0">
                  <a:pos x="18" y="75"/>
                </a:cxn>
                <a:cxn ang="0">
                  <a:pos x="18" y="33"/>
                </a:cxn>
                <a:cxn ang="0">
                  <a:pos x="20" y="31"/>
                </a:cxn>
                <a:cxn ang="0">
                  <a:pos x="21" y="31"/>
                </a:cxn>
                <a:cxn ang="0">
                  <a:pos x="22" y="31"/>
                </a:cxn>
                <a:cxn ang="0">
                  <a:pos x="23" y="3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7"/>
                </a:cxn>
                <a:cxn ang="0">
                  <a:pos x="25" y="0"/>
                </a:cxn>
              </a:cxnLst>
              <a:rect l="0" t="0" r="r" b="b"/>
              <a:pathLst>
                <a:path w="123" h="231">
                  <a:moveTo>
                    <a:pt x="25" y="0"/>
                  </a:moveTo>
                  <a:lnTo>
                    <a:pt x="75" y="0"/>
                  </a:lnTo>
                  <a:lnTo>
                    <a:pt x="78" y="12"/>
                  </a:lnTo>
                  <a:lnTo>
                    <a:pt x="83" y="25"/>
                  </a:lnTo>
                  <a:lnTo>
                    <a:pt x="88" y="40"/>
                  </a:lnTo>
                  <a:lnTo>
                    <a:pt x="92" y="54"/>
                  </a:lnTo>
                  <a:lnTo>
                    <a:pt x="98" y="73"/>
                  </a:lnTo>
                  <a:lnTo>
                    <a:pt x="105" y="94"/>
                  </a:lnTo>
                  <a:lnTo>
                    <a:pt x="112" y="118"/>
                  </a:lnTo>
                  <a:lnTo>
                    <a:pt x="120" y="144"/>
                  </a:lnTo>
                  <a:lnTo>
                    <a:pt x="121" y="144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3" y="231"/>
                  </a:lnTo>
                  <a:lnTo>
                    <a:pt x="0" y="231"/>
                  </a:lnTo>
                  <a:lnTo>
                    <a:pt x="14" y="187"/>
                  </a:lnTo>
                  <a:lnTo>
                    <a:pt x="18" y="131"/>
                  </a:lnTo>
                  <a:lnTo>
                    <a:pt x="18" y="7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2" name="Freeform 182"/>
            <p:cNvSpPr>
              <a:spLocks/>
            </p:cNvSpPr>
            <p:nvPr/>
          </p:nvSpPr>
          <p:spPr bwMode="auto">
            <a:xfrm>
              <a:off x="3858" y="2512"/>
              <a:ext cx="25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3" y="68"/>
                </a:cxn>
                <a:cxn ang="0">
                  <a:pos x="5" y="48"/>
                </a:cxn>
                <a:cxn ang="0">
                  <a:pos x="7" y="29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9" y="29"/>
                </a:cxn>
                <a:cxn ang="0">
                  <a:pos x="36" y="52"/>
                </a:cxn>
                <a:cxn ang="0">
                  <a:pos x="43" y="73"/>
                </a:cxn>
                <a:cxn ang="0">
                  <a:pos x="50" y="93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3" y="68"/>
                  </a:lnTo>
                  <a:lnTo>
                    <a:pt x="5" y="48"/>
                  </a:lnTo>
                  <a:lnTo>
                    <a:pt x="7" y="29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9" y="29"/>
                  </a:lnTo>
                  <a:lnTo>
                    <a:pt x="36" y="52"/>
                  </a:lnTo>
                  <a:lnTo>
                    <a:pt x="43" y="7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3" name="Freeform 183"/>
            <p:cNvSpPr>
              <a:spLocks/>
            </p:cNvSpPr>
            <p:nvPr/>
          </p:nvSpPr>
          <p:spPr bwMode="auto">
            <a:xfrm>
              <a:off x="3792" y="2486"/>
              <a:ext cx="34" cy="2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14"/>
                </a:cxn>
                <a:cxn ang="0">
                  <a:pos x="7" y="13"/>
                </a:cxn>
                <a:cxn ang="0">
                  <a:pos x="14" y="10"/>
                </a:cxn>
                <a:cxn ang="0">
                  <a:pos x="21" y="9"/>
                </a:cxn>
                <a:cxn ang="0">
                  <a:pos x="29" y="7"/>
                </a:cxn>
                <a:cxn ang="0">
                  <a:pos x="37" y="6"/>
                </a:cxn>
                <a:cxn ang="0">
                  <a:pos x="46" y="3"/>
                </a:cxn>
                <a:cxn ang="0">
                  <a:pos x="55" y="2"/>
                </a:cxn>
                <a:cxn ang="0">
                  <a:pos x="66" y="0"/>
                </a:cxn>
                <a:cxn ang="0">
                  <a:pos x="67" y="1"/>
                </a:cxn>
                <a:cxn ang="0">
                  <a:pos x="67" y="3"/>
                </a:cxn>
                <a:cxn ang="0">
                  <a:pos x="67" y="5"/>
                </a:cxn>
                <a:cxn ang="0">
                  <a:pos x="68" y="7"/>
                </a:cxn>
                <a:cxn ang="0">
                  <a:pos x="56" y="16"/>
                </a:cxn>
                <a:cxn ang="0">
                  <a:pos x="47" y="23"/>
                </a:cxn>
                <a:cxn ang="0">
                  <a:pos x="39" y="30"/>
                </a:cxn>
                <a:cxn ang="0">
                  <a:pos x="32" y="36"/>
                </a:cxn>
                <a:cxn ang="0">
                  <a:pos x="25" y="40"/>
                </a:cxn>
                <a:cxn ang="0">
                  <a:pos x="17" y="46"/>
                </a:cxn>
                <a:cxn ang="0">
                  <a:pos x="9" y="52"/>
                </a:cxn>
                <a:cxn ang="0">
                  <a:pos x="0" y="59"/>
                </a:cxn>
              </a:cxnLst>
              <a:rect l="0" t="0" r="r" b="b"/>
              <a:pathLst>
                <a:path w="68" h="59">
                  <a:moveTo>
                    <a:pt x="0" y="59"/>
                  </a:moveTo>
                  <a:lnTo>
                    <a:pt x="0" y="14"/>
                  </a:lnTo>
                  <a:lnTo>
                    <a:pt x="7" y="13"/>
                  </a:lnTo>
                  <a:lnTo>
                    <a:pt x="14" y="10"/>
                  </a:lnTo>
                  <a:lnTo>
                    <a:pt x="21" y="9"/>
                  </a:lnTo>
                  <a:lnTo>
                    <a:pt x="29" y="7"/>
                  </a:lnTo>
                  <a:lnTo>
                    <a:pt x="37" y="6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67" y="1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56" y="16"/>
                  </a:lnTo>
                  <a:lnTo>
                    <a:pt x="47" y="23"/>
                  </a:lnTo>
                  <a:lnTo>
                    <a:pt x="39" y="30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7" y="46"/>
                  </a:lnTo>
                  <a:lnTo>
                    <a:pt x="9" y="5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4" name="Freeform 184"/>
            <p:cNvSpPr>
              <a:spLocks/>
            </p:cNvSpPr>
            <p:nvPr/>
          </p:nvSpPr>
          <p:spPr bwMode="auto">
            <a:xfrm>
              <a:off x="3677" y="3248"/>
              <a:ext cx="1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26" y="46"/>
                </a:cxn>
                <a:cxn ang="0">
                  <a:pos x="17" y="50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54">
                  <a:moveTo>
                    <a:pt x="0" y="0"/>
                  </a:moveTo>
                  <a:lnTo>
                    <a:pt x="34" y="0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26" y="46"/>
                  </a:lnTo>
                  <a:lnTo>
                    <a:pt x="17" y="50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5" name="Freeform 185"/>
            <p:cNvSpPr>
              <a:spLocks/>
            </p:cNvSpPr>
            <p:nvPr/>
          </p:nvSpPr>
          <p:spPr bwMode="auto">
            <a:xfrm>
              <a:off x="3750" y="3248"/>
              <a:ext cx="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7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4" y="7"/>
                </a:cxn>
                <a:cxn ang="0">
                  <a:pos x="20" y="5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6" name="Freeform 186"/>
            <p:cNvSpPr>
              <a:spLocks/>
            </p:cNvSpPr>
            <p:nvPr/>
          </p:nvSpPr>
          <p:spPr bwMode="auto">
            <a:xfrm>
              <a:off x="3677" y="3133"/>
              <a:ext cx="91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6" y="20"/>
                </a:cxn>
                <a:cxn ang="0">
                  <a:pos x="26" y="39"/>
                </a:cxn>
                <a:cxn ang="0">
                  <a:pos x="25" y="57"/>
                </a:cxn>
                <a:cxn ang="0">
                  <a:pos x="39" y="69"/>
                </a:cxn>
                <a:cxn ang="0">
                  <a:pos x="39" y="72"/>
                </a:cxn>
                <a:cxn ang="0">
                  <a:pos x="39" y="74"/>
                </a:cxn>
                <a:cxn ang="0">
                  <a:pos x="53" y="85"/>
                </a:cxn>
                <a:cxn ang="0">
                  <a:pos x="68" y="102"/>
                </a:cxn>
                <a:cxn ang="0">
                  <a:pos x="81" y="115"/>
                </a:cxn>
                <a:cxn ang="0">
                  <a:pos x="93" y="122"/>
                </a:cxn>
                <a:cxn ang="0">
                  <a:pos x="93" y="125"/>
                </a:cxn>
                <a:cxn ang="0">
                  <a:pos x="93" y="128"/>
                </a:cxn>
                <a:cxn ang="0">
                  <a:pos x="95" y="128"/>
                </a:cxn>
                <a:cxn ang="0">
                  <a:pos x="97" y="128"/>
                </a:cxn>
                <a:cxn ang="0">
                  <a:pos x="104" y="141"/>
                </a:cxn>
                <a:cxn ang="0">
                  <a:pos x="119" y="156"/>
                </a:cxn>
                <a:cxn ang="0">
                  <a:pos x="134" y="171"/>
                </a:cxn>
                <a:cxn ang="0">
                  <a:pos x="144" y="183"/>
                </a:cxn>
                <a:cxn ang="0">
                  <a:pos x="146" y="183"/>
                </a:cxn>
                <a:cxn ang="0">
                  <a:pos x="148" y="183"/>
                </a:cxn>
                <a:cxn ang="0">
                  <a:pos x="158" y="195"/>
                </a:cxn>
                <a:cxn ang="0">
                  <a:pos x="168" y="206"/>
                </a:cxn>
                <a:cxn ang="0">
                  <a:pos x="177" y="219"/>
                </a:cxn>
                <a:cxn ang="0">
                  <a:pos x="183" y="231"/>
                </a:cxn>
                <a:cxn ang="0">
                  <a:pos x="132" y="225"/>
                </a:cxn>
                <a:cxn ang="0">
                  <a:pos x="102" y="209"/>
                </a:cxn>
                <a:cxn ang="0">
                  <a:pos x="71" y="195"/>
                </a:cxn>
                <a:cxn ang="0">
                  <a:pos x="39" y="187"/>
                </a:cxn>
                <a:cxn ang="0">
                  <a:pos x="24" y="195"/>
                </a:cxn>
                <a:cxn ang="0">
                  <a:pos x="30" y="218"/>
                </a:cxn>
                <a:cxn ang="0">
                  <a:pos x="0" y="231"/>
                </a:cxn>
              </a:cxnLst>
              <a:rect l="0" t="0" r="r" b="b"/>
              <a:pathLst>
                <a:path w="183" h="231">
                  <a:moveTo>
                    <a:pt x="0" y="0"/>
                  </a:moveTo>
                  <a:lnTo>
                    <a:pt x="54" y="0"/>
                  </a:lnTo>
                  <a:lnTo>
                    <a:pt x="44" y="9"/>
                  </a:lnTo>
                  <a:lnTo>
                    <a:pt x="36" y="20"/>
                  </a:lnTo>
                  <a:lnTo>
                    <a:pt x="31" y="30"/>
                  </a:lnTo>
                  <a:lnTo>
                    <a:pt x="26" y="39"/>
                  </a:lnTo>
                  <a:lnTo>
                    <a:pt x="24" y="49"/>
                  </a:lnTo>
                  <a:lnTo>
                    <a:pt x="25" y="57"/>
                  </a:lnTo>
                  <a:lnTo>
                    <a:pt x="30" y="64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6" y="80"/>
                  </a:lnTo>
                  <a:lnTo>
                    <a:pt x="53" y="85"/>
                  </a:lnTo>
                  <a:lnTo>
                    <a:pt x="59" y="94"/>
                  </a:lnTo>
                  <a:lnTo>
                    <a:pt x="68" y="102"/>
                  </a:lnTo>
                  <a:lnTo>
                    <a:pt x="74" y="109"/>
                  </a:lnTo>
                  <a:lnTo>
                    <a:pt x="81" y="115"/>
                  </a:lnTo>
                  <a:lnTo>
                    <a:pt x="88" y="120"/>
                  </a:lnTo>
                  <a:lnTo>
                    <a:pt x="93" y="122"/>
                  </a:lnTo>
                  <a:lnTo>
                    <a:pt x="93" y="123"/>
                  </a:lnTo>
                  <a:lnTo>
                    <a:pt x="93" y="125"/>
                  </a:lnTo>
                  <a:lnTo>
                    <a:pt x="93" y="127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5" y="128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100" y="134"/>
                  </a:lnTo>
                  <a:lnTo>
                    <a:pt x="104" y="141"/>
                  </a:lnTo>
                  <a:lnTo>
                    <a:pt x="111" y="148"/>
                  </a:lnTo>
                  <a:lnTo>
                    <a:pt x="119" y="156"/>
                  </a:lnTo>
                  <a:lnTo>
                    <a:pt x="127" y="163"/>
                  </a:lnTo>
                  <a:lnTo>
                    <a:pt x="134" y="171"/>
                  </a:lnTo>
                  <a:lnTo>
                    <a:pt x="140" y="178"/>
                  </a:lnTo>
                  <a:lnTo>
                    <a:pt x="144" y="183"/>
                  </a:lnTo>
                  <a:lnTo>
                    <a:pt x="145" y="183"/>
                  </a:lnTo>
                  <a:lnTo>
                    <a:pt x="146" y="183"/>
                  </a:lnTo>
                  <a:lnTo>
                    <a:pt x="147" y="183"/>
                  </a:lnTo>
                  <a:lnTo>
                    <a:pt x="148" y="183"/>
                  </a:lnTo>
                  <a:lnTo>
                    <a:pt x="153" y="189"/>
                  </a:lnTo>
                  <a:lnTo>
                    <a:pt x="158" y="195"/>
                  </a:lnTo>
                  <a:lnTo>
                    <a:pt x="163" y="201"/>
                  </a:lnTo>
                  <a:lnTo>
                    <a:pt x="168" y="206"/>
                  </a:lnTo>
                  <a:lnTo>
                    <a:pt x="172" y="213"/>
                  </a:lnTo>
                  <a:lnTo>
                    <a:pt x="177" y="219"/>
                  </a:lnTo>
                  <a:lnTo>
                    <a:pt x="180" y="225"/>
                  </a:lnTo>
                  <a:lnTo>
                    <a:pt x="183" y="231"/>
                  </a:lnTo>
                  <a:lnTo>
                    <a:pt x="147" y="231"/>
                  </a:lnTo>
                  <a:lnTo>
                    <a:pt x="132" y="225"/>
                  </a:lnTo>
                  <a:lnTo>
                    <a:pt x="117" y="217"/>
                  </a:lnTo>
                  <a:lnTo>
                    <a:pt x="102" y="209"/>
                  </a:lnTo>
                  <a:lnTo>
                    <a:pt x="86" y="202"/>
                  </a:lnTo>
                  <a:lnTo>
                    <a:pt x="71" y="195"/>
                  </a:lnTo>
                  <a:lnTo>
                    <a:pt x="55" y="189"/>
                  </a:lnTo>
                  <a:lnTo>
                    <a:pt x="39" y="187"/>
                  </a:lnTo>
                  <a:lnTo>
                    <a:pt x="24" y="186"/>
                  </a:lnTo>
                  <a:lnTo>
                    <a:pt x="24" y="195"/>
                  </a:lnTo>
                  <a:lnTo>
                    <a:pt x="26" y="206"/>
                  </a:lnTo>
                  <a:lnTo>
                    <a:pt x="30" y="218"/>
                  </a:lnTo>
                  <a:lnTo>
                    <a:pt x="34" y="231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7" name="Freeform 187"/>
            <p:cNvSpPr>
              <a:spLocks/>
            </p:cNvSpPr>
            <p:nvPr/>
          </p:nvSpPr>
          <p:spPr bwMode="auto">
            <a:xfrm>
              <a:off x="3677" y="3018"/>
              <a:ext cx="115" cy="11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1" y="19"/>
                </a:cxn>
                <a:cxn ang="0">
                  <a:pos x="142" y="38"/>
                </a:cxn>
                <a:cxn ang="0">
                  <a:pos x="170" y="53"/>
                </a:cxn>
                <a:cxn ang="0">
                  <a:pos x="192" y="66"/>
                </a:cxn>
                <a:cxn ang="0">
                  <a:pos x="192" y="68"/>
                </a:cxn>
                <a:cxn ang="0">
                  <a:pos x="192" y="70"/>
                </a:cxn>
                <a:cxn ang="0">
                  <a:pos x="203" y="78"/>
                </a:cxn>
                <a:cxn ang="0">
                  <a:pos x="213" y="85"/>
                </a:cxn>
                <a:cxn ang="0">
                  <a:pos x="222" y="92"/>
                </a:cxn>
                <a:cxn ang="0">
                  <a:pos x="230" y="97"/>
                </a:cxn>
                <a:cxn ang="0">
                  <a:pos x="222" y="137"/>
                </a:cxn>
                <a:cxn ang="0">
                  <a:pos x="207" y="134"/>
                </a:cxn>
                <a:cxn ang="0">
                  <a:pos x="191" y="130"/>
                </a:cxn>
                <a:cxn ang="0">
                  <a:pos x="172" y="127"/>
                </a:cxn>
                <a:cxn ang="0">
                  <a:pos x="153" y="122"/>
                </a:cxn>
                <a:cxn ang="0">
                  <a:pos x="129" y="116"/>
                </a:cxn>
                <a:cxn ang="0">
                  <a:pos x="100" y="110"/>
                </a:cxn>
                <a:cxn ang="0">
                  <a:pos x="64" y="102"/>
                </a:cxn>
                <a:cxn ang="0">
                  <a:pos x="40" y="105"/>
                </a:cxn>
                <a:cxn ang="0">
                  <a:pos x="40" y="117"/>
                </a:cxn>
                <a:cxn ang="0">
                  <a:pos x="48" y="129"/>
                </a:cxn>
                <a:cxn ang="0">
                  <a:pos x="58" y="140"/>
                </a:cxn>
                <a:cxn ang="0">
                  <a:pos x="63" y="146"/>
                </a:cxn>
                <a:cxn ang="0">
                  <a:pos x="66" y="146"/>
                </a:cxn>
                <a:cxn ang="0">
                  <a:pos x="76" y="157"/>
                </a:cxn>
                <a:cxn ang="0">
                  <a:pos x="81" y="165"/>
                </a:cxn>
                <a:cxn ang="0">
                  <a:pos x="84" y="168"/>
                </a:cxn>
                <a:cxn ang="0">
                  <a:pos x="87" y="168"/>
                </a:cxn>
                <a:cxn ang="0">
                  <a:pos x="93" y="177"/>
                </a:cxn>
                <a:cxn ang="0">
                  <a:pos x="96" y="187"/>
                </a:cxn>
                <a:cxn ang="0">
                  <a:pos x="94" y="193"/>
                </a:cxn>
                <a:cxn ang="0">
                  <a:pos x="85" y="202"/>
                </a:cxn>
                <a:cxn ang="0">
                  <a:pos x="73" y="211"/>
                </a:cxn>
                <a:cxn ang="0">
                  <a:pos x="61" y="222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81" y="0"/>
                  </a:lnTo>
                  <a:lnTo>
                    <a:pt x="96" y="10"/>
                  </a:lnTo>
                  <a:lnTo>
                    <a:pt x="111" y="19"/>
                  </a:lnTo>
                  <a:lnTo>
                    <a:pt x="127" y="29"/>
                  </a:lnTo>
                  <a:lnTo>
                    <a:pt x="142" y="38"/>
                  </a:lnTo>
                  <a:lnTo>
                    <a:pt x="156" y="46"/>
                  </a:lnTo>
                  <a:lnTo>
                    <a:pt x="170" y="53"/>
                  </a:lnTo>
                  <a:lnTo>
                    <a:pt x="182" y="60"/>
                  </a:lnTo>
                  <a:lnTo>
                    <a:pt x="192" y="66"/>
                  </a:lnTo>
                  <a:lnTo>
                    <a:pt x="192" y="67"/>
                  </a:lnTo>
                  <a:lnTo>
                    <a:pt x="192" y="68"/>
                  </a:lnTo>
                  <a:lnTo>
                    <a:pt x="192" y="69"/>
                  </a:lnTo>
                  <a:lnTo>
                    <a:pt x="192" y="70"/>
                  </a:lnTo>
                  <a:lnTo>
                    <a:pt x="198" y="75"/>
                  </a:lnTo>
                  <a:lnTo>
                    <a:pt x="203" y="78"/>
                  </a:lnTo>
                  <a:lnTo>
                    <a:pt x="208" y="82"/>
                  </a:lnTo>
                  <a:lnTo>
                    <a:pt x="213" y="85"/>
                  </a:lnTo>
                  <a:lnTo>
                    <a:pt x="217" y="89"/>
                  </a:lnTo>
                  <a:lnTo>
                    <a:pt x="222" y="92"/>
                  </a:lnTo>
                  <a:lnTo>
                    <a:pt x="226" y="94"/>
                  </a:lnTo>
                  <a:lnTo>
                    <a:pt x="230" y="97"/>
                  </a:lnTo>
                  <a:lnTo>
                    <a:pt x="230" y="138"/>
                  </a:lnTo>
                  <a:lnTo>
                    <a:pt x="222" y="137"/>
                  </a:lnTo>
                  <a:lnTo>
                    <a:pt x="214" y="135"/>
                  </a:lnTo>
                  <a:lnTo>
                    <a:pt x="207" y="134"/>
                  </a:lnTo>
                  <a:lnTo>
                    <a:pt x="199" y="131"/>
                  </a:lnTo>
                  <a:lnTo>
                    <a:pt x="191" y="130"/>
                  </a:lnTo>
                  <a:lnTo>
                    <a:pt x="182" y="128"/>
                  </a:lnTo>
                  <a:lnTo>
                    <a:pt x="172" y="127"/>
                  </a:lnTo>
                  <a:lnTo>
                    <a:pt x="163" y="124"/>
                  </a:lnTo>
                  <a:lnTo>
                    <a:pt x="153" y="122"/>
                  </a:lnTo>
                  <a:lnTo>
                    <a:pt x="141" y="120"/>
                  </a:lnTo>
                  <a:lnTo>
                    <a:pt x="129" y="116"/>
                  </a:lnTo>
                  <a:lnTo>
                    <a:pt x="115" y="114"/>
                  </a:lnTo>
                  <a:lnTo>
                    <a:pt x="100" y="110"/>
                  </a:lnTo>
                  <a:lnTo>
                    <a:pt x="82" y="106"/>
                  </a:lnTo>
                  <a:lnTo>
                    <a:pt x="64" y="102"/>
                  </a:lnTo>
                  <a:lnTo>
                    <a:pt x="44" y="98"/>
                  </a:lnTo>
                  <a:lnTo>
                    <a:pt x="40" y="105"/>
                  </a:lnTo>
                  <a:lnTo>
                    <a:pt x="39" y="110"/>
                  </a:lnTo>
                  <a:lnTo>
                    <a:pt x="40" y="117"/>
                  </a:lnTo>
                  <a:lnTo>
                    <a:pt x="43" y="123"/>
                  </a:lnTo>
                  <a:lnTo>
                    <a:pt x="48" y="129"/>
                  </a:lnTo>
                  <a:lnTo>
                    <a:pt x="54" y="135"/>
                  </a:lnTo>
                  <a:lnTo>
                    <a:pt x="58" y="140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6"/>
                  </a:lnTo>
                  <a:lnTo>
                    <a:pt x="68" y="146"/>
                  </a:lnTo>
                  <a:lnTo>
                    <a:pt x="76" y="157"/>
                  </a:lnTo>
                  <a:lnTo>
                    <a:pt x="80" y="162"/>
                  </a:lnTo>
                  <a:lnTo>
                    <a:pt x="81" y="165"/>
                  </a:lnTo>
                  <a:lnTo>
                    <a:pt x="82" y="168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7" y="168"/>
                  </a:lnTo>
                  <a:lnTo>
                    <a:pt x="88" y="168"/>
                  </a:lnTo>
                  <a:lnTo>
                    <a:pt x="93" y="177"/>
                  </a:lnTo>
                  <a:lnTo>
                    <a:pt x="95" y="183"/>
                  </a:lnTo>
                  <a:lnTo>
                    <a:pt x="96" y="187"/>
                  </a:lnTo>
                  <a:lnTo>
                    <a:pt x="96" y="191"/>
                  </a:lnTo>
                  <a:lnTo>
                    <a:pt x="94" y="193"/>
                  </a:lnTo>
                  <a:lnTo>
                    <a:pt x="89" y="197"/>
                  </a:lnTo>
                  <a:lnTo>
                    <a:pt x="85" y="202"/>
                  </a:lnTo>
                  <a:lnTo>
                    <a:pt x="79" y="206"/>
                  </a:lnTo>
                  <a:lnTo>
                    <a:pt x="73" y="211"/>
                  </a:lnTo>
                  <a:lnTo>
                    <a:pt x="66" y="216"/>
                  </a:lnTo>
                  <a:lnTo>
                    <a:pt x="61" y="222"/>
                  </a:lnTo>
                  <a:lnTo>
                    <a:pt x="5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8" name="Freeform 188"/>
            <p:cNvSpPr>
              <a:spLocks/>
            </p:cNvSpPr>
            <p:nvPr/>
          </p:nvSpPr>
          <p:spPr bwMode="auto">
            <a:xfrm>
              <a:off x="3677" y="2904"/>
              <a:ext cx="71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9" y="6"/>
                </a:cxn>
                <a:cxn ang="0">
                  <a:pos x="114" y="12"/>
                </a:cxn>
                <a:cxn ang="0">
                  <a:pos x="118" y="19"/>
                </a:cxn>
                <a:cxn ang="0">
                  <a:pos x="124" y="25"/>
                </a:cxn>
                <a:cxn ang="0">
                  <a:pos x="129" y="30"/>
                </a:cxn>
                <a:cxn ang="0">
                  <a:pos x="133" y="36"/>
                </a:cxn>
                <a:cxn ang="0">
                  <a:pos x="138" y="43"/>
                </a:cxn>
                <a:cxn ang="0">
                  <a:pos x="142" y="49"/>
                </a:cxn>
                <a:cxn ang="0">
                  <a:pos x="134" y="56"/>
                </a:cxn>
                <a:cxn ang="0">
                  <a:pos x="122" y="56"/>
                </a:cxn>
                <a:cxn ang="0">
                  <a:pos x="107" y="50"/>
                </a:cxn>
                <a:cxn ang="0">
                  <a:pos x="91" y="41"/>
                </a:cxn>
                <a:cxn ang="0">
                  <a:pos x="72" y="30"/>
                </a:cxn>
                <a:cxn ang="0">
                  <a:pos x="55" y="20"/>
                </a:cxn>
                <a:cxn ang="0">
                  <a:pos x="38" y="13"/>
                </a:cxn>
                <a:cxn ang="0">
                  <a:pos x="23" y="10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5" y="22"/>
                </a:cxn>
                <a:cxn ang="0">
                  <a:pos x="16" y="26"/>
                </a:cxn>
                <a:cxn ang="0">
                  <a:pos x="16" y="29"/>
                </a:cxn>
                <a:cxn ang="0">
                  <a:pos x="17" y="34"/>
                </a:cxn>
                <a:cxn ang="0">
                  <a:pos x="36" y="47"/>
                </a:cxn>
                <a:cxn ang="0">
                  <a:pos x="51" y="60"/>
                </a:cxn>
                <a:cxn ang="0">
                  <a:pos x="59" y="75"/>
                </a:cxn>
                <a:cxn ang="0">
                  <a:pos x="63" y="92"/>
                </a:cxn>
                <a:cxn ang="0">
                  <a:pos x="61" y="108"/>
                </a:cxn>
                <a:cxn ang="0">
                  <a:pos x="54" y="125"/>
                </a:cxn>
                <a:cxn ang="0">
                  <a:pos x="41" y="141"/>
                </a:cxn>
                <a:cxn ang="0">
                  <a:pos x="25" y="157"/>
                </a:cxn>
                <a:cxn ang="0">
                  <a:pos x="25" y="166"/>
                </a:cxn>
                <a:cxn ang="0">
                  <a:pos x="28" y="176"/>
                </a:cxn>
                <a:cxn ang="0">
                  <a:pos x="33" y="185"/>
                </a:cxn>
                <a:cxn ang="0">
                  <a:pos x="40" y="194"/>
                </a:cxn>
                <a:cxn ang="0">
                  <a:pos x="48" y="203"/>
                </a:cxn>
                <a:cxn ang="0">
                  <a:pos x="58" y="213"/>
                </a:cxn>
                <a:cxn ang="0">
                  <a:pos x="69" y="221"/>
                </a:cxn>
                <a:cxn ang="0">
                  <a:pos x="81" y="230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230">
                  <a:moveTo>
                    <a:pt x="0" y="0"/>
                  </a:moveTo>
                  <a:lnTo>
                    <a:pt x="104" y="0"/>
                  </a:lnTo>
                  <a:lnTo>
                    <a:pt x="109" y="6"/>
                  </a:lnTo>
                  <a:lnTo>
                    <a:pt x="114" y="12"/>
                  </a:lnTo>
                  <a:lnTo>
                    <a:pt x="118" y="19"/>
                  </a:lnTo>
                  <a:lnTo>
                    <a:pt x="124" y="25"/>
                  </a:lnTo>
                  <a:lnTo>
                    <a:pt x="129" y="30"/>
                  </a:lnTo>
                  <a:lnTo>
                    <a:pt x="133" y="36"/>
                  </a:lnTo>
                  <a:lnTo>
                    <a:pt x="138" y="43"/>
                  </a:lnTo>
                  <a:lnTo>
                    <a:pt x="142" y="49"/>
                  </a:lnTo>
                  <a:lnTo>
                    <a:pt x="134" y="56"/>
                  </a:lnTo>
                  <a:lnTo>
                    <a:pt x="122" y="56"/>
                  </a:lnTo>
                  <a:lnTo>
                    <a:pt x="107" y="50"/>
                  </a:lnTo>
                  <a:lnTo>
                    <a:pt x="91" y="41"/>
                  </a:lnTo>
                  <a:lnTo>
                    <a:pt x="72" y="30"/>
                  </a:lnTo>
                  <a:lnTo>
                    <a:pt x="55" y="20"/>
                  </a:lnTo>
                  <a:lnTo>
                    <a:pt x="38" y="13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7" y="34"/>
                  </a:lnTo>
                  <a:lnTo>
                    <a:pt x="36" y="47"/>
                  </a:lnTo>
                  <a:lnTo>
                    <a:pt x="51" y="60"/>
                  </a:lnTo>
                  <a:lnTo>
                    <a:pt x="59" y="75"/>
                  </a:lnTo>
                  <a:lnTo>
                    <a:pt x="63" y="92"/>
                  </a:lnTo>
                  <a:lnTo>
                    <a:pt x="61" y="108"/>
                  </a:lnTo>
                  <a:lnTo>
                    <a:pt x="54" y="125"/>
                  </a:lnTo>
                  <a:lnTo>
                    <a:pt x="41" y="141"/>
                  </a:lnTo>
                  <a:lnTo>
                    <a:pt x="25" y="157"/>
                  </a:lnTo>
                  <a:lnTo>
                    <a:pt x="25" y="166"/>
                  </a:lnTo>
                  <a:lnTo>
                    <a:pt x="28" y="176"/>
                  </a:lnTo>
                  <a:lnTo>
                    <a:pt x="33" y="185"/>
                  </a:lnTo>
                  <a:lnTo>
                    <a:pt x="40" y="194"/>
                  </a:lnTo>
                  <a:lnTo>
                    <a:pt x="48" y="203"/>
                  </a:lnTo>
                  <a:lnTo>
                    <a:pt x="58" y="213"/>
                  </a:lnTo>
                  <a:lnTo>
                    <a:pt x="69" y="221"/>
                  </a:lnTo>
                  <a:lnTo>
                    <a:pt x="81" y="230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29" name="Freeform 189"/>
            <p:cNvSpPr>
              <a:spLocks/>
            </p:cNvSpPr>
            <p:nvPr/>
          </p:nvSpPr>
          <p:spPr bwMode="auto">
            <a:xfrm>
              <a:off x="375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2"/>
                </a:cxn>
                <a:cxn ang="0">
                  <a:pos x="25" y="21"/>
                </a:cxn>
                <a:cxn ang="0">
                  <a:pos x="20" y="27"/>
                </a:cxn>
                <a:cxn ang="0">
                  <a:pos x="12" y="28"/>
                </a:cxn>
                <a:cxn ang="0">
                  <a:pos x="8" y="21"/>
                </a:cxn>
                <a:cxn ang="0">
                  <a:pos x="6" y="14"/>
                </a:cxn>
                <a:cxn ang="0">
                  <a:pos x="2" y="7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9" y="12"/>
                  </a:lnTo>
                  <a:lnTo>
                    <a:pt x="25" y="21"/>
                  </a:lnTo>
                  <a:lnTo>
                    <a:pt x="20" y="27"/>
                  </a:lnTo>
                  <a:lnTo>
                    <a:pt x="12" y="28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0" name="Freeform 190"/>
            <p:cNvSpPr>
              <a:spLocks/>
            </p:cNvSpPr>
            <p:nvPr/>
          </p:nvSpPr>
          <p:spPr bwMode="auto">
            <a:xfrm>
              <a:off x="3677" y="2789"/>
              <a:ext cx="115" cy="11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7" y="2"/>
                </a:cxn>
                <a:cxn ang="0">
                  <a:pos x="130" y="4"/>
                </a:cxn>
                <a:cxn ang="0">
                  <a:pos x="130" y="15"/>
                </a:cxn>
                <a:cxn ang="0">
                  <a:pos x="127" y="29"/>
                </a:cxn>
                <a:cxn ang="0">
                  <a:pos x="127" y="40"/>
                </a:cxn>
                <a:cxn ang="0">
                  <a:pos x="135" y="44"/>
                </a:cxn>
                <a:cxn ang="0">
                  <a:pos x="154" y="43"/>
                </a:cxn>
                <a:cxn ang="0">
                  <a:pos x="176" y="38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30" y="88"/>
                </a:cxn>
                <a:cxn ang="0">
                  <a:pos x="224" y="94"/>
                </a:cxn>
                <a:cxn ang="0">
                  <a:pos x="220" y="99"/>
                </a:cxn>
                <a:cxn ang="0">
                  <a:pos x="222" y="105"/>
                </a:cxn>
                <a:cxn ang="0">
                  <a:pos x="223" y="111"/>
                </a:cxn>
                <a:cxn ang="0">
                  <a:pos x="226" y="112"/>
                </a:cxn>
                <a:cxn ang="0">
                  <a:pos x="230" y="114"/>
                </a:cxn>
                <a:cxn ang="0">
                  <a:pos x="228" y="171"/>
                </a:cxn>
                <a:cxn ang="0">
                  <a:pos x="225" y="151"/>
                </a:cxn>
                <a:cxn ang="0">
                  <a:pos x="222" y="137"/>
                </a:cxn>
                <a:cxn ang="0">
                  <a:pos x="216" y="132"/>
                </a:cxn>
                <a:cxn ang="0">
                  <a:pos x="210" y="130"/>
                </a:cxn>
                <a:cxn ang="0">
                  <a:pos x="203" y="132"/>
                </a:cxn>
                <a:cxn ang="0">
                  <a:pos x="195" y="152"/>
                </a:cxn>
                <a:cxn ang="0">
                  <a:pos x="193" y="205"/>
                </a:cxn>
                <a:cxn ang="0">
                  <a:pos x="163" y="229"/>
                </a:cxn>
                <a:cxn ang="0">
                  <a:pos x="150" y="196"/>
                </a:cxn>
                <a:cxn ang="0">
                  <a:pos x="138" y="163"/>
                </a:cxn>
                <a:cxn ang="0">
                  <a:pos x="125" y="128"/>
                </a:cxn>
                <a:cxn ang="0">
                  <a:pos x="114" y="92"/>
                </a:cxn>
                <a:cxn ang="0">
                  <a:pos x="106" y="84"/>
                </a:cxn>
                <a:cxn ang="0">
                  <a:pos x="99" y="83"/>
                </a:cxn>
                <a:cxn ang="0">
                  <a:pos x="92" y="89"/>
                </a:cxn>
                <a:cxn ang="0">
                  <a:pos x="87" y="94"/>
                </a:cxn>
                <a:cxn ang="0">
                  <a:pos x="87" y="94"/>
                </a:cxn>
                <a:cxn ang="0">
                  <a:pos x="86" y="94"/>
                </a:cxn>
                <a:cxn ang="0">
                  <a:pos x="78" y="102"/>
                </a:cxn>
                <a:cxn ang="0">
                  <a:pos x="68" y="106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57" y="117"/>
                </a:cxn>
                <a:cxn ang="0">
                  <a:pos x="49" y="120"/>
                </a:cxn>
                <a:cxn ang="0">
                  <a:pos x="42" y="122"/>
                </a:cxn>
                <a:cxn ang="0">
                  <a:pos x="31" y="125"/>
                </a:cxn>
                <a:cxn ang="0">
                  <a:pos x="31" y="125"/>
                </a:cxn>
                <a:cxn ang="0">
                  <a:pos x="30" y="125"/>
                </a:cxn>
                <a:cxn ang="0">
                  <a:pos x="28" y="132"/>
                </a:cxn>
                <a:cxn ang="0">
                  <a:pos x="32" y="143"/>
                </a:cxn>
                <a:cxn ang="0">
                  <a:pos x="50" y="165"/>
                </a:cxn>
                <a:cxn ang="0">
                  <a:pos x="69" y="186"/>
                </a:cxn>
                <a:cxn ang="0">
                  <a:pos x="87" y="208"/>
                </a:cxn>
                <a:cxn ang="0">
                  <a:pos x="104" y="229"/>
                </a:cxn>
                <a:cxn ang="0">
                  <a:pos x="0" y="0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26" y="0"/>
                  </a:lnTo>
                  <a:lnTo>
                    <a:pt x="126" y="1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0" y="15"/>
                  </a:lnTo>
                  <a:lnTo>
                    <a:pt x="130" y="22"/>
                  </a:lnTo>
                  <a:lnTo>
                    <a:pt x="127" y="29"/>
                  </a:lnTo>
                  <a:lnTo>
                    <a:pt x="125" y="37"/>
                  </a:lnTo>
                  <a:lnTo>
                    <a:pt x="127" y="40"/>
                  </a:lnTo>
                  <a:lnTo>
                    <a:pt x="131" y="43"/>
                  </a:lnTo>
                  <a:lnTo>
                    <a:pt x="135" y="44"/>
                  </a:lnTo>
                  <a:lnTo>
                    <a:pt x="142" y="45"/>
                  </a:lnTo>
                  <a:lnTo>
                    <a:pt x="154" y="43"/>
                  </a:lnTo>
                  <a:lnTo>
                    <a:pt x="164" y="40"/>
                  </a:lnTo>
                  <a:lnTo>
                    <a:pt x="176" y="38"/>
                  </a:lnTo>
                  <a:lnTo>
                    <a:pt x="186" y="36"/>
                  </a:lnTo>
                  <a:lnTo>
                    <a:pt x="198" y="34"/>
                  </a:lnTo>
                  <a:lnTo>
                    <a:pt x="208" y="31"/>
                  </a:lnTo>
                  <a:lnTo>
                    <a:pt x="220" y="30"/>
                  </a:lnTo>
                  <a:lnTo>
                    <a:pt x="230" y="28"/>
                  </a:lnTo>
                  <a:lnTo>
                    <a:pt x="230" y="88"/>
                  </a:lnTo>
                  <a:lnTo>
                    <a:pt x="226" y="91"/>
                  </a:lnTo>
                  <a:lnTo>
                    <a:pt x="224" y="94"/>
                  </a:lnTo>
                  <a:lnTo>
                    <a:pt x="222" y="97"/>
                  </a:lnTo>
                  <a:lnTo>
                    <a:pt x="220" y="99"/>
                  </a:lnTo>
                  <a:lnTo>
                    <a:pt x="221" y="102"/>
                  </a:lnTo>
                  <a:lnTo>
                    <a:pt x="222" y="105"/>
                  </a:lnTo>
                  <a:lnTo>
                    <a:pt x="223" y="108"/>
                  </a:lnTo>
                  <a:lnTo>
                    <a:pt x="223" y="111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9" y="113"/>
                  </a:lnTo>
                  <a:lnTo>
                    <a:pt x="230" y="114"/>
                  </a:lnTo>
                  <a:lnTo>
                    <a:pt x="230" y="179"/>
                  </a:lnTo>
                  <a:lnTo>
                    <a:pt x="228" y="171"/>
                  </a:lnTo>
                  <a:lnTo>
                    <a:pt x="225" y="160"/>
                  </a:lnTo>
                  <a:lnTo>
                    <a:pt x="225" y="151"/>
                  </a:lnTo>
                  <a:lnTo>
                    <a:pt x="225" y="140"/>
                  </a:lnTo>
                  <a:lnTo>
                    <a:pt x="222" y="137"/>
                  </a:lnTo>
                  <a:lnTo>
                    <a:pt x="220" y="134"/>
                  </a:lnTo>
                  <a:lnTo>
                    <a:pt x="216" y="132"/>
                  </a:lnTo>
                  <a:lnTo>
                    <a:pt x="213" y="129"/>
                  </a:lnTo>
                  <a:lnTo>
                    <a:pt x="210" y="130"/>
                  </a:lnTo>
                  <a:lnTo>
                    <a:pt x="207" y="130"/>
                  </a:lnTo>
                  <a:lnTo>
                    <a:pt x="203" y="132"/>
                  </a:lnTo>
                  <a:lnTo>
                    <a:pt x="201" y="133"/>
                  </a:lnTo>
                  <a:lnTo>
                    <a:pt x="195" y="152"/>
                  </a:lnTo>
                  <a:lnTo>
                    <a:pt x="193" y="178"/>
                  </a:lnTo>
                  <a:lnTo>
                    <a:pt x="193" y="205"/>
                  </a:lnTo>
                  <a:lnTo>
                    <a:pt x="193" y="229"/>
                  </a:lnTo>
                  <a:lnTo>
                    <a:pt x="163" y="229"/>
                  </a:lnTo>
                  <a:lnTo>
                    <a:pt x="156" y="213"/>
                  </a:lnTo>
                  <a:lnTo>
                    <a:pt x="150" y="196"/>
                  </a:lnTo>
                  <a:lnTo>
                    <a:pt x="144" y="180"/>
                  </a:lnTo>
                  <a:lnTo>
                    <a:pt x="138" y="163"/>
                  </a:lnTo>
                  <a:lnTo>
                    <a:pt x="131" y="147"/>
                  </a:lnTo>
                  <a:lnTo>
                    <a:pt x="125" y="128"/>
                  </a:lnTo>
                  <a:lnTo>
                    <a:pt x="119" y="111"/>
                  </a:lnTo>
                  <a:lnTo>
                    <a:pt x="114" y="92"/>
                  </a:lnTo>
                  <a:lnTo>
                    <a:pt x="109" y="88"/>
                  </a:lnTo>
                  <a:lnTo>
                    <a:pt x="106" y="84"/>
                  </a:lnTo>
                  <a:lnTo>
                    <a:pt x="102" y="82"/>
                  </a:lnTo>
                  <a:lnTo>
                    <a:pt x="99" y="83"/>
                  </a:lnTo>
                  <a:lnTo>
                    <a:pt x="95" y="87"/>
                  </a:lnTo>
                  <a:lnTo>
                    <a:pt x="92" y="89"/>
                  </a:lnTo>
                  <a:lnTo>
                    <a:pt x="89" y="91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6" y="94"/>
                  </a:lnTo>
                  <a:lnTo>
                    <a:pt x="81" y="99"/>
                  </a:lnTo>
                  <a:lnTo>
                    <a:pt x="78" y="102"/>
                  </a:lnTo>
                  <a:lnTo>
                    <a:pt x="73" y="104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11"/>
                  </a:lnTo>
                  <a:lnTo>
                    <a:pt x="68" y="112"/>
                  </a:lnTo>
                  <a:lnTo>
                    <a:pt x="62" y="114"/>
                  </a:lnTo>
                  <a:lnTo>
                    <a:pt x="57" y="117"/>
                  </a:lnTo>
                  <a:lnTo>
                    <a:pt x="53" y="119"/>
                  </a:lnTo>
                  <a:lnTo>
                    <a:pt x="49" y="120"/>
                  </a:lnTo>
                  <a:lnTo>
                    <a:pt x="46" y="121"/>
                  </a:lnTo>
                  <a:lnTo>
                    <a:pt x="42" y="122"/>
                  </a:lnTo>
                  <a:lnTo>
                    <a:pt x="36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30" y="137"/>
                  </a:lnTo>
                  <a:lnTo>
                    <a:pt x="32" y="143"/>
                  </a:lnTo>
                  <a:lnTo>
                    <a:pt x="41" y="153"/>
                  </a:lnTo>
                  <a:lnTo>
                    <a:pt x="50" y="165"/>
                  </a:lnTo>
                  <a:lnTo>
                    <a:pt x="59" y="175"/>
                  </a:lnTo>
                  <a:lnTo>
                    <a:pt x="69" y="186"/>
                  </a:lnTo>
                  <a:lnTo>
                    <a:pt x="78" y="197"/>
                  </a:lnTo>
                  <a:lnTo>
                    <a:pt x="87" y="208"/>
                  </a:lnTo>
                  <a:lnTo>
                    <a:pt x="95" y="219"/>
                  </a:lnTo>
                  <a:lnTo>
                    <a:pt x="10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1" name="Freeform 191"/>
            <p:cNvSpPr>
              <a:spLocks/>
            </p:cNvSpPr>
            <p:nvPr/>
          </p:nvSpPr>
          <p:spPr bwMode="auto">
            <a:xfrm>
              <a:off x="3677" y="2674"/>
              <a:ext cx="115" cy="11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7" y="22"/>
                </a:cxn>
                <a:cxn ang="0">
                  <a:pos x="79" y="45"/>
                </a:cxn>
                <a:cxn ang="0">
                  <a:pos x="59" y="67"/>
                </a:cxn>
                <a:cxn ang="0">
                  <a:pos x="39" y="90"/>
                </a:cxn>
                <a:cxn ang="0">
                  <a:pos x="38" y="107"/>
                </a:cxn>
                <a:cxn ang="0">
                  <a:pos x="55" y="116"/>
                </a:cxn>
                <a:cxn ang="0">
                  <a:pos x="64" y="123"/>
                </a:cxn>
                <a:cxn ang="0">
                  <a:pos x="72" y="130"/>
                </a:cxn>
                <a:cxn ang="0">
                  <a:pos x="73" y="130"/>
                </a:cxn>
                <a:cxn ang="0">
                  <a:pos x="74" y="131"/>
                </a:cxn>
                <a:cxn ang="0">
                  <a:pos x="92" y="143"/>
                </a:cxn>
                <a:cxn ang="0">
                  <a:pos x="106" y="132"/>
                </a:cxn>
                <a:cxn ang="0">
                  <a:pos x="117" y="98"/>
                </a:cxn>
                <a:cxn ang="0">
                  <a:pos x="129" y="64"/>
                </a:cxn>
                <a:cxn ang="0">
                  <a:pos x="141" y="32"/>
                </a:cxn>
                <a:cxn ang="0">
                  <a:pos x="154" y="0"/>
                </a:cxn>
                <a:cxn ang="0">
                  <a:pos x="186" y="24"/>
                </a:cxn>
                <a:cxn ang="0">
                  <a:pos x="187" y="74"/>
                </a:cxn>
                <a:cxn ang="0">
                  <a:pos x="195" y="93"/>
                </a:cxn>
                <a:cxn ang="0">
                  <a:pos x="202" y="94"/>
                </a:cxn>
                <a:cxn ang="0">
                  <a:pos x="208" y="93"/>
                </a:cxn>
                <a:cxn ang="0">
                  <a:pos x="214" y="89"/>
                </a:cxn>
                <a:cxn ang="0">
                  <a:pos x="217" y="69"/>
                </a:cxn>
                <a:cxn ang="0">
                  <a:pos x="224" y="40"/>
                </a:cxn>
                <a:cxn ang="0">
                  <a:pos x="230" y="108"/>
                </a:cxn>
                <a:cxn ang="0">
                  <a:pos x="223" y="110"/>
                </a:cxn>
                <a:cxn ang="0">
                  <a:pos x="216" y="114"/>
                </a:cxn>
                <a:cxn ang="0">
                  <a:pos x="215" y="120"/>
                </a:cxn>
                <a:cxn ang="0">
                  <a:pos x="213" y="125"/>
                </a:cxn>
                <a:cxn ang="0">
                  <a:pos x="220" y="133"/>
                </a:cxn>
                <a:cxn ang="0">
                  <a:pos x="230" y="143"/>
                </a:cxn>
                <a:cxn ang="0">
                  <a:pos x="218" y="197"/>
                </a:cxn>
                <a:cxn ang="0">
                  <a:pos x="194" y="193"/>
                </a:cxn>
                <a:cxn ang="0">
                  <a:pos x="170" y="189"/>
                </a:cxn>
                <a:cxn ang="0">
                  <a:pos x="146" y="184"/>
                </a:cxn>
                <a:cxn ang="0">
                  <a:pos x="126" y="182"/>
                </a:cxn>
                <a:cxn ang="0">
                  <a:pos x="118" y="189"/>
                </a:cxn>
                <a:cxn ang="0">
                  <a:pos x="119" y="198"/>
                </a:cxn>
                <a:cxn ang="0">
                  <a:pos x="123" y="204"/>
                </a:cxn>
                <a:cxn ang="0">
                  <a:pos x="127" y="214"/>
                </a:cxn>
                <a:cxn ang="0">
                  <a:pos x="127" y="223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15" y="0"/>
                  </a:lnTo>
                  <a:lnTo>
                    <a:pt x="106" y="11"/>
                  </a:lnTo>
                  <a:lnTo>
                    <a:pt x="97" y="22"/>
                  </a:lnTo>
                  <a:lnTo>
                    <a:pt x="88" y="33"/>
                  </a:lnTo>
                  <a:lnTo>
                    <a:pt x="79" y="45"/>
                  </a:lnTo>
                  <a:lnTo>
                    <a:pt x="69" y="56"/>
                  </a:lnTo>
                  <a:lnTo>
                    <a:pt x="59" y="67"/>
                  </a:lnTo>
                  <a:lnTo>
                    <a:pt x="49" y="78"/>
                  </a:lnTo>
                  <a:lnTo>
                    <a:pt x="39" y="90"/>
                  </a:lnTo>
                  <a:lnTo>
                    <a:pt x="35" y="100"/>
                  </a:lnTo>
                  <a:lnTo>
                    <a:pt x="38" y="107"/>
                  </a:lnTo>
                  <a:lnTo>
                    <a:pt x="44" y="112"/>
                  </a:lnTo>
                  <a:lnTo>
                    <a:pt x="55" y="116"/>
                  </a:lnTo>
                  <a:lnTo>
                    <a:pt x="59" y="120"/>
                  </a:lnTo>
                  <a:lnTo>
                    <a:pt x="64" y="123"/>
                  </a:lnTo>
                  <a:lnTo>
                    <a:pt x="68" y="127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3" y="131"/>
                  </a:lnTo>
                  <a:lnTo>
                    <a:pt x="74" y="131"/>
                  </a:lnTo>
                  <a:lnTo>
                    <a:pt x="84" y="139"/>
                  </a:lnTo>
                  <a:lnTo>
                    <a:pt x="92" y="143"/>
                  </a:lnTo>
                  <a:lnTo>
                    <a:pt x="99" y="140"/>
                  </a:lnTo>
                  <a:lnTo>
                    <a:pt x="106" y="132"/>
                  </a:lnTo>
                  <a:lnTo>
                    <a:pt x="111" y="115"/>
                  </a:lnTo>
                  <a:lnTo>
                    <a:pt x="117" y="98"/>
                  </a:lnTo>
                  <a:lnTo>
                    <a:pt x="123" y="80"/>
                  </a:lnTo>
                  <a:lnTo>
                    <a:pt x="129" y="64"/>
                  </a:lnTo>
                  <a:lnTo>
                    <a:pt x="135" y="48"/>
                  </a:lnTo>
                  <a:lnTo>
                    <a:pt x="141" y="32"/>
                  </a:lnTo>
                  <a:lnTo>
                    <a:pt x="147" y="16"/>
                  </a:lnTo>
                  <a:lnTo>
                    <a:pt x="154" y="0"/>
                  </a:lnTo>
                  <a:lnTo>
                    <a:pt x="185" y="0"/>
                  </a:lnTo>
                  <a:lnTo>
                    <a:pt x="186" y="24"/>
                  </a:lnTo>
                  <a:lnTo>
                    <a:pt x="186" y="49"/>
                  </a:lnTo>
                  <a:lnTo>
                    <a:pt x="187" y="74"/>
                  </a:lnTo>
                  <a:lnTo>
                    <a:pt x="193" y="92"/>
                  </a:lnTo>
                  <a:lnTo>
                    <a:pt x="195" y="93"/>
                  </a:lnTo>
                  <a:lnTo>
                    <a:pt x="199" y="93"/>
                  </a:lnTo>
                  <a:lnTo>
                    <a:pt x="202" y="94"/>
                  </a:lnTo>
                  <a:lnTo>
                    <a:pt x="205" y="95"/>
                  </a:lnTo>
                  <a:lnTo>
                    <a:pt x="208" y="93"/>
                  </a:lnTo>
                  <a:lnTo>
                    <a:pt x="211" y="91"/>
                  </a:lnTo>
                  <a:lnTo>
                    <a:pt x="214" y="89"/>
                  </a:lnTo>
                  <a:lnTo>
                    <a:pt x="217" y="86"/>
                  </a:lnTo>
                  <a:lnTo>
                    <a:pt x="217" y="69"/>
                  </a:lnTo>
                  <a:lnTo>
                    <a:pt x="220" y="53"/>
                  </a:lnTo>
                  <a:lnTo>
                    <a:pt x="224" y="40"/>
                  </a:lnTo>
                  <a:lnTo>
                    <a:pt x="230" y="30"/>
                  </a:lnTo>
                  <a:lnTo>
                    <a:pt x="230" y="108"/>
                  </a:lnTo>
                  <a:lnTo>
                    <a:pt x="226" y="109"/>
                  </a:lnTo>
                  <a:lnTo>
                    <a:pt x="223" y="110"/>
                  </a:lnTo>
                  <a:lnTo>
                    <a:pt x="220" y="113"/>
                  </a:lnTo>
                  <a:lnTo>
                    <a:pt x="216" y="114"/>
                  </a:lnTo>
                  <a:lnTo>
                    <a:pt x="215" y="116"/>
                  </a:lnTo>
                  <a:lnTo>
                    <a:pt x="215" y="120"/>
                  </a:lnTo>
                  <a:lnTo>
                    <a:pt x="214" y="123"/>
                  </a:lnTo>
                  <a:lnTo>
                    <a:pt x="213" y="125"/>
                  </a:lnTo>
                  <a:lnTo>
                    <a:pt x="216" y="130"/>
                  </a:lnTo>
                  <a:lnTo>
                    <a:pt x="220" y="133"/>
                  </a:lnTo>
                  <a:lnTo>
                    <a:pt x="224" y="138"/>
                  </a:lnTo>
                  <a:lnTo>
                    <a:pt x="230" y="143"/>
                  </a:lnTo>
                  <a:lnTo>
                    <a:pt x="230" y="199"/>
                  </a:lnTo>
                  <a:lnTo>
                    <a:pt x="218" y="197"/>
                  </a:lnTo>
                  <a:lnTo>
                    <a:pt x="207" y="196"/>
                  </a:lnTo>
                  <a:lnTo>
                    <a:pt x="194" y="193"/>
                  </a:lnTo>
                  <a:lnTo>
                    <a:pt x="183" y="191"/>
                  </a:lnTo>
                  <a:lnTo>
                    <a:pt x="170" y="189"/>
                  </a:lnTo>
                  <a:lnTo>
                    <a:pt x="158" y="187"/>
                  </a:lnTo>
                  <a:lnTo>
                    <a:pt x="146" y="184"/>
                  </a:lnTo>
                  <a:lnTo>
                    <a:pt x="134" y="181"/>
                  </a:lnTo>
                  <a:lnTo>
                    <a:pt x="126" y="182"/>
                  </a:lnTo>
                  <a:lnTo>
                    <a:pt x="120" y="185"/>
                  </a:lnTo>
                  <a:lnTo>
                    <a:pt x="118" y="189"/>
                  </a:lnTo>
                  <a:lnTo>
                    <a:pt x="117" y="195"/>
                  </a:lnTo>
                  <a:lnTo>
                    <a:pt x="119" y="198"/>
                  </a:lnTo>
                  <a:lnTo>
                    <a:pt x="122" y="200"/>
                  </a:lnTo>
                  <a:lnTo>
                    <a:pt x="123" y="204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7" y="223"/>
                  </a:lnTo>
                  <a:lnTo>
                    <a:pt x="126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2" name="Freeform 192"/>
            <p:cNvSpPr>
              <a:spLocks/>
            </p:cNvSpPr>
            <p:nvPr/>
          </p:nvSpPr>
          <p:spPr bwMode="auto">
            <a:xfrm>
              <a:off x="3677" y="2559"/>
              <a:ext cx="7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2" y="10"/>
                </a:cxn>
                <a:cxn ang="0">
                  <a:pos x="70" y="19"/>
                </a:cxn>
                <a:cxn ang="0">
                  <a:pos x="59" y="29"/>
                </a:cxn>
                <a:cxn ang="0">
                  <a:pos x="50" y="38"/>
                </a:cxn>
                <a:cxn ang="0">
                  <a:pos x="42" y="49"/>
                </a:cxn>
                <a:cxn ang="0">
                  <a:pos x="36" y="58"/>
                </a:cxn>
                <a:cxn ang="0">
                  <a:pos x="33" y="68"/>
                </a:cxn>
                <a:cxn ang="0">
                  <a:pos x="33" y="78"/>
                </a:cxn>
                <a:cxn ang="0">
                  <a:pos x="49" y="94"/>
                </a:cxn>
                <a:cxn ang="0">
                  <a:pos x="61" y="110"/>
                </a:cxn>
                <a:cxn ang="0">
                  <a:pos x="68" y="127"/>
                </a:cxn>
                <a:cxn ang="0">
                  <a:pos x="70" y="143"/>
                </a:cxn>
                <a:cxn ang="0">
                  <a:pos x="66" y="159"/>
                </a:cxn>
                <a:cxn ang="0">
                  <a:pos x="58" y="174"/>
                </a:cxn>
                <a:cxn ang="0">
                  <a:pos x="43" y="188"/>
                </a:cxn>
                <a:cxn ang="0">
                  <a:pos x="24" y="201"/>
                </a:cxn>
                <a:cxn ang="0">
                  <a:pos x="23" y="205"/>
                </a:cxn>
                <a:cxn ang="0">
                  <a:pos x="23" y="209"/>
                </a:cxn>
                <a:cxn ang="0">
                  <a:pos x="23" y="212"/>
                </a:cxn>
                <a:cxn ang="0">
                  <a:pos x="21" y="216"/>
                </a:cxn>
                <a:cxn ang="0">
                  <a:pos x="24" y="218"/>
                </a:cxn>
                <a:cxn ang="0">
                  <a:pos x="26" y="220"/>
                </a:cxn>
                <a:cxn ang="0">
                  <a:pos x="28" y="223"/>
                </a:cxn>
                <a:cxn ang="0">
                  <a:pos x="31" y="225"/>
                </a:cxn>
                <a:cxn ang="0">
                  <a:pos x="46" y="222"/>
                </a:cxn>
                <a:cxn ang="0">
                  <a:pos x="63" y="215"/>
                </a:cxn>
                <a:cxn ang="0">
                  <a:pos x="80" y="204"/>
                </a:cxn>
                <a:cxn ang="0">
                  <a:pos x="99" y="194"/>
                </a:cxn>
                <a:cxn ang="0">
                  <a:pos x="115" y="185"/>
                </a:cxn>
                <a:cxn ang="0">
                  <a:pos x="130" y="179"/>
                </a:cxn>
                <a:cxn ang="0">
                  <a:pos x="142" y="179"/>
                </a:cxn>
                <a:cxn ang="0">
                  <a:pos x="150" y="186"/>
                </a:cxn>
                <a:cxn ang="0">
                  <a:pos x="146" y="192"/>
                </a:cxn>
                <a:cxn ang="0">
                  <a:pos x="141" y="197"/>
                </a:cxn>
                <a:cxn ang="0">
                  <a:pos x="137" y="203"/>
                </a:cxn>
                <a:cxn ang="0">
                  <a:pos x="133" y="208"/>
                </a:cxn>
                <a:cxn ang="0">
                  <a:pos x="129" y="214"/>
                </a:cxn>
                <a:cxn ang="0">
                  <a:pos x="124" y="219"/>
                </a:cxn>
                <a:cxn ang="0">
                  <a:pos x="119" y="225"/>
                </a:cxn>
                <a:cxn ang="0">
                  <a:pos x="115" y="231"/>
                </a:cxn>
                <a:cxn ang="0">
                  <a:pos x="0" y="231"/>
                </a:cxn>
                <a:cxn ang="0">
                  <a:pos x="0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6"/>
                </a:cxn>
                <a:cxn ang="0">
                  <a:pos x="1" y="216"/>
                </a:cxn>
                <a:cxn ang="0">
                  <a:pos x="1" y="215"/>
                </a:cxn>
                <a:cxn ang="0">
                  <a:pos x="1" y="215"/>
                </a:cxn>
                <a:cxn ang="0">
                  <a:pos x="0" y="2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0" h="231">
                  <a:moveTo>
                    <a:pt x="0" y="0"/>
                  </a:moveTo>
                  <a:lnTo>
                    <a:pt x="95" y="0"/>
                  </a:lnTo>
                  <a:lnTo>
                    <a:pt x="82" y="10"/>
                  </a:lnTo>
                  <a:lnTo>
                    <a:pt x="70" y="19"/>
                  </a:lnTo>
                  <a:lnTo>
                    <a:pt x="59" y="29"/>
                  </a:lnTo>
                  <a:lnTo>
                    <a:pt x="50" y="38"/>
                  </a:lnTo>
                  <a:lnTo>
                    <a:pt x="42" y="49"/>
                  </a:lnTo>
                  <a:lnTo>
                    <a:pt x="36" y="58"/>
                  </a:lnTo>
                  <a:lnTo>
                    <a:pt x="33" y="68"/>
                  </a:lnTo>
                  <a:lnTo>
                    <a:pt x="33" y="78"/>
                  </a:lnTo>
                  <a:lnTo>
                    <a:pt x="49" y="94"/>
                  </a:lnTo>
                  <a:lnTo>
                    <a:pt x="61" y="110"/>
                  </a:lnTo>
                  <a:lnTo>
                    <a:pt x="68" y="127"/>
                  </a:lnTo>
                  <a:lnTo>
                    <a:pt x="70" y="143"/>
                  </a:lnTo>
                  <a:lnTo>
                    <a:pt x="66" y="159"/>
                  </a:lnTo>
                  <a:lnTo>
                    <a:pt x="58" y="174"/>
                  </a:lnTo>
                  <a:lnTo>
                    <a:pt x="43" y="188"/>
                  </a:lnTo>
                  <a:lnTo>
                    <a:pt x="24" y="201"/>
                  </a:lnTo>
                  <a:lnTo>
                    <a:pt x="23" y="205"/>
                  </a:lnTo>
                  <a:lnTo>
                    <a:pt x="23" y="209"/>
                  </a:lnTo>
                  <a:lnTo>
                    <a:pt x="23" y="212"/>
                  </a:lnTo>
                  <a:lnTo>
                    <a:pt x="21" y="216"/>
                  </a:lnTo>
                  <a:lnTo>
                    <a:pt x="24" y="218"/>
                  </a:lnTo>
                  <a:lnTo>
                    <a:pt x="26" y="220"/>
                  </a:lnTo>
                  <a:lnTo>
                    <a:pt x="28" y="223"/>
                  </a:lnTo>
                  <a:lnTo>
                    <a:pt x="31" y="225"/>
                  </a:lnTo>
                  <a:lnTo>
                    <a:pt x="46" y="222"/>
                  </a:lnTo>
                  <a:lnTo>
                    <a:pt x="63" y="215"/>
                  </a:lnTo>
                  <a:lnTo>
                    <a:pt x="80" y="204"/>
                  </a:lnTo>
                  <a:lnTo>
                    <a:pt x="99" y="194"/>
                  </a:lnTo>
                  <a:lnTo>
                    <a:pt x="115" y="185"/>
                  </a:lnTo>
                  <a:lnTo>
                    <a:pt x="130" y="179"/>
                  </a:lnTo>
                  <a:lnTo>
                    <a:pt x="142" y="179"/>
                  </a:lnTo>
                  <a:lnTo>
                    <a:pt x="150" y="186"/>
                  </a:lnTo>
                  <a:lnTo>
                    <a:pt x="146" y="192"/>
                  </a:lnTo>
                  <a:lnTo>
                    <a:pt x="141" y="197"/>
                  </a:lnTo>
                  <a:lnTo>
                    <a:pt x="137" y="203"/>
                  </a:lnTo>
                  <a:lnTo>
                    <a:pt x="133" y="208"/>
                  </a:lnTo>
                  <a:lnTo>
                    <a:pt x="129" y="214"/>
                  </a:lnTo>
                  <a:lnTo>
                    <a:pt x="124" y="219"/>
                  </a:lnTo>
                  <a:lnTo>
                    <a:pt x="119" y="225"/>
                  </a:lnTo>
                  <a:lnTo>
                    <a:pt x="115" y="231"/>
                  </a:lnTo>
                  <a:lnTo>
                    <a:pt x="0" y="231"/>
                  </a:lnTo>
                  <a:lnTo>
                    <a:pt x="0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6"/>
                  </a:lnTo>
                  <a:lnTo>
                    <a:pt x="1" y="216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3" name="Freeform 193"/>
            <p:cNvSpPr>
              <a:spLocks/>
            </p:cNvSpPr>
            <p:nvPr/>
          </p:nvSpPr>
          <p:spPr bwMode="auto">
            <a:xfrm>
              <a:off x="3754" y="2658"/>
              <a:ext cx="15" cy="16"/>
            </a:xfrm>
            <a:custGeom>
              <a:avLst/>
              <a:gdLst/>
              <a:ahLst/>
              <a:cxnLst>
                <a:cxn ang="0">
                  <a:pos x="31" y="32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9" y="8"/>
                </a:cxn>
                <a:cxn ang="0">
                  <a:pos x="13" y="0"/>
                </a:cxn>
                <a:cxn ang="0">
                  <a:pos x="21" y="2"/>
                </a:cxn>
                <a:cxn ang="0">
                  <a:pos x="26" y="9"/>
                </a:cxn>
                <a:cxn ang="0">
                  <a:pos x="30" y="18"/>
                </a:cxn>
                <a:cxn ang="0">
                  <a:pos x="31" y="32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9" y="8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6" y="9"/>
                  </a:lnTo>
                  <a:lnTo>
                    <a:pt x="30" y="18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4" name="Freeform 194"/>
            <p:cNvSpPr>
              <a:spLocks/>
            </p:cNvSpPr>
            <p:nvPr/>
          </p:nvSpPr>
          <p:spPr bwMode="auto">
            <a:xfrm>
              <a:off x="3677" y="2444"/>
              <a:ext cx="11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64" y="7"/>
                </a:cxn>
                <a:cxn ang="0">
                  <a:pos x="71" y="14"/>
                </a:cxn>
                <a:cxn ang="0">
                  <a:pos x="78" y="21"/>
                </a:cxn>
                <a:cxn ang="0">
                  <a:pos x="85" y="26"/>
                </a:cxn>
                <a:cxn ang="0">
                  <a:pos x="92" y="32"/>
                </a:cxn>
                <a:cxn ang="0">
                  <a:pos x="96" y="36"/>
                </a:cxn>
                <a:cxn ang="0">
                  <a:pos x="101" y="40"/>
                </a:cxn>
                <a:cxn ang="0">
                  <a:pos x="104" y="42"/>
                </a:cxn>
                <a:cxn ang="0">
                  <a:pos x="104" y="47"/>
                </a:cxn>
                <a:cxn ang="0">
                  <a:pos x="103" y="52"/>
                </a:cxn>
                <a:cxn ang="0">
                  <a:pos x="101" y="56"/>
                </a:cxn>
                <a:cxn ang="0">
                  <a:pos x="95" y="66"/>
                </a:cxn>
                <a:cxn ang="0">
                  <a:pos x="94" y="66"/>
                </a:cxn>
                <a:cxn ang="0">
                  <a:pos x="93" y="66"/>
                </a:cxn>
                <a:cxn ang="0">
                  <a:pos x="91" y="66"/>
                </a:cxn>
                <a:cxn ang="0">
                  <a:pos x="89" y="66"/>
                </a:cxn>
                <a:cxn ang="0">
                  <a:pos x="88" y="69"/>
                </a:cxn>
                <a:cxn ang="0">
                  <a:pos x="87" y="71"/>
                </a:cxn>
                <a:cxn ang="0">
                  <a:pos x="82" y="78"/>
                </a:cxn>
                <a:cxn ang="0">
                  <a:pos x="74" y="89"/>
                </a:cxn>
                <a:cxn ang="0">
                  <a:pos x="73" y="89"/>
                </a:cxn>
                <a:cxn ang="0">
                  <a:pos x="72" y="89"/>
                </a:cxn>
                <a:cxn ang="0">
                  <a:pos x="71" y="89"/>
                </a:cxn>
                <a:cxn ang="0">
                  <a:pos x="70" y="89"/>
                </a:cxn>
                <a:cxn ang="0">
                  <a:pos x="66" y="94"/>
                </a:cxn>
                <a:cxn ang="0">
                  <a:pos x="62" y="99"/>
                </a:cxn>
                <a:cxn ang="0">
                  <a:pos x="56" y="105"/>
                </a:cxn>
                <a:cxn ang="0">
                  <a:pos x="51" y="110"/>
                </a:cxn>
                <a:cxn ang="0">
                  <a:pos x="48" y="117"/>
                </a:cxn>
                <a:cxn ang="0">
                  <a:pos x="46" y="123"/>
                </a:cxn>
                <a:cxn ang="0">
                  <a:pos x="47" y="130"/>
                </a:cxn>
                <a:cxn ang="0">
                  <a:pos x="51" y="137"/>
                </a:cxn>
                <a:cxn ang="0">
                  <a:pos x="88" y="129"/>
                </a:cxn>
                <a:cxn ang="0">
                  <a:pos x="118" y="122"/>
                </a:cxn>
                <a:cxn ang="0">
                  <a:pos x="145" y="116"/>
                </a:cxn>
                <a:cxn ang="0">
                  <a:pos x="165" y="112"/>
                </a:cxn>
                <a:cxn ang="0">
                  <a:pos x="184" y="107"/>
                </a:cxn>
                <a:cxn ang="0">
                  <a:pos x="200" y="104"/>
                </a:cxn>
                <a:cxn ang="0">
                  <a:pos x="215" y="101"/>
                </a:cxn>
                <a:cxn ang="0">
                  <a:pos x="230" y="98"/>
                </a:cxn>
                <a:cxn ang="0">
                  <a:pos x="230" y="143"/>
                </a:cxn>
                <a:cxn ang="0">
                  <a:pos x="223" y="147"/>
                </a:cxn>
                <a:cxn ang="0">
                  <a:pos x="216" y="152"/>
                </a:cxn>
                <a:cxn ang="0">
                  <a:pos x="208" y="158"/>
                </a:cxn>
                <a:cxn ang="0">
                  <a:pos x="199" y="165"/>
                </a:cxn>
                <a:cxn ang="0">
                  <a:pos x="199" y="166"/>
                </a:cxn>
                <a:cxn ang="0">
                  <a:pos x="199" y="167"/>
                </a:cxn>
                <a:cxn ang="0">
                  <a:pos x="199" y="168"/>
                </a:cxn>
                <a:cxn ang="0">
                  <a:pos x="199" y="169"/>
                </a:cxn>
                <a:cxn ang="0">
                  <a:pos x="190" y="175"/>
                </a:cxn>
                <a:cxn ang="0">
                  <a:pos x="178" y="181"/>
                </a:cxn>
                <a:cxn ang="0">
                  <a:pos x="167" y="188"/>
                </a:cxn>
                <a:cxn ang="0">
                  <a:pos x="153" y="196"/>
                </a:cxn>
                <a:cxn ang="0">
                  <a:pos x="139" y="204"/>
                </a:cxn>
                <a:cxn ang="0">
                  <a:pos x="124" y="212"/>
                </a:cxn>
                <a:cxn ang="0">
                  <a:pos x="109" y="221"/>
                </a:cxn>
                <a:cxn ang="0">
                  <a:pos x="95" y="230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230" h="230">
                  <a:moveTo>
                    <a:pt x="0" y="0"/>
                  </a:moveTo>
                  <a:lnTo>
                    <a:pt x="57" y="0"/>
                  </a:lnTo>
                  <a:lnTo>
                    <a:pt x="64" y="7"/>
                  </a:lnTo>
                  <a:lnTo>
                    <a:pt x="71" y="14"/>
                  </a:lnTo>
                  <a:lnTo>
                    <a:pt x="78" y="21"/>
                  </a:lnTo>
                  <a:lnTo>
                    <a:pt x="85" y="26"/>
                  </a:lnTo>
                  <a:lnTo>
                    <a:pt x="92" y="32"/>
                  </a:lnTo>
                  <a:lnTo>
                    <a:pt x="96" y="36"/>
                  </a:lnTo>
                  <a:lnTo>
                    <a:pt x="101" y="40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3" y="52"/>
                  </a:lnTo>
                  <a:lnTo>
                    <a:pt x="101" y="56"/>
                  </a:lnTo>
                  <a:lnTo>
                    <a:pt x="95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8" y="69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66" y="94"/>
                  </a:lnTo>
                  <a:lnTo>
                    <a:pt x="62" y="99"/>
                  </a:lnTo>
                  <a:lnTo>
                    <a:pt x="56" y="105"/>
                  </a:lnTo>
                  <a:lnTo>
                    <a:pt x="51" y="110"/>
                  </a:lnTo>
                  <a:lnTo>
                    <a:pt x="48" y="117"/>
                  </a:lnTo>
                  <a:lnTo>
                    <a:pt x="46" y="123"/>
                  </a:lnTo>
                  <a:lnTo>
                    <a:pt x="47" y="130"/>
                  </a:lnTo>
                  <a:lnTo>
                    <a:pt x="51" y="137"/>
                  </a:lnTo>
                  <a:lnTo>
                    <a:pt x="88" y="129"/>
                  </a:lnTo>
                  <a:lnTo>
                    <a:pt x="118" y="122"/>
                  </a:lnTo>
                  <a:lnTo>
                    <a:pt x="145" y="116"/>
                  </a:lnTo>
                  <a:lnTo>
                    <a:pt x="165" y="112"/>
                  </a:lnTo>
                  <a:lnTo>
                    <a:pt x="184" y="107"/>
                  </a:lnTo>
                  <a:lnTo>
                    <a:pt x="200" y="104"/>
                  </a:lnTo>
                  <a:lnTo>
                    <a:pt x="215" y="101"/>
                  </a:lnTo>
                  <a:lnTo>
                    <a:pt x="230" y="98"/>
                  </a:lnTo>
                  <a:lnTo>
                    <a:pt x="230" y="143"/>
                  </a:lnTo>
                  <a:lnTo>
                    <a:pt x="223" y="147"/>
                  </a:lnTo>
                  <a:lnTo>
                    <a:pt x="216" y="152"/>
                  </a:lnTo>
                  <a:lnTo>
                    <a:pt x="208" y="158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0" y="175"/>
                  </a:lnTo>
                  <a:lnTo>
                    <a:pt x="178" y="181"/>
                  </a:lnTo>
                  <a:lnTo>
                    <a:pt x="167" y="188"/>
                  </a:lnTo>
                  <a:lnTo>
                    <a:pt x="153" y="196"/>
                  </a:lnTo>
                  <a:lnTo>
                    <a:pt x="139" y="204"/>
                  </a:lnTo>
                  <a:lnTo>
                    <a:pt x="124" y="212"/>
                  </a:lnTo>
                  <a:lnTo>
                    <a:pt x="109" y="221"/>
                  </a:lnTo>
                  <a:lnTo>
                    <a:pt x="95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5" name="Freeform 195"/>
            <p:cNvSpPr>
              <a:spLocks/>
            </p:cNvSpPr>
            <p:nvPr/>
          </p:nvSpPr>
          <p:spPr bwMode="auto">
            <a:xfrm>
              <a:off x="3677" y="2329"/>
              <a:ext cx="96" cy="11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26"/>
                </a:cxn>
                <a:cxn ang="0">
                  <a:pos x="32" y="49"/>
                </a:cxn>
                <a:cxn ang="0">
                  <a:pos x="66" y="44"/>
                </a:cxn>
                <a:cxn ang="0">
                  <a:pos x="101" y="29"/>
                </a:cxn>
                <a:cxn ang="0">
                  <a:pos x="134" y="13"/>
                </a:cxn>
                <a:cxn ang="0">
                  <a:pos x="167" y="0"/>
                </a:cxn>
                <a:cxn ang="0">
                  <a:pos x="190" y="6"/>
                </a:cxn>
                <a:cxn ang="0">
                  <a:pos x="182" y="19"/>
                </a:cxn>
                <a:cxn ang="0">
                  <a:pos x="172" y="32"/>
                </a:cxn>
                <a:cxn ang="0">
                  <a:pos x="161" y="44"/>
                </a:cxn>
                <a:cxn ang="0">
                  <a:pos x="155" y="51"/>
                </a:cxn>
                <a:cxn ang="0">
                  <a:pos x="153" y="51"/>
                </a:cxn>
                <a:cxn ang="0">
                  <a:pos x="148" y="57"/>
                </a:cxn>
                <a:cxn ang="0">
                  <a:pos x="135" y="72"/>
                </a:cxn>
                <a:cxn ang="0">
                  <a:pos x="119" y="87"/>
                </a:cxn>
                <a:cxn ang="0">
                  <a:pos x="108" y="101"/>
                </a:cxn>
                <a:cxn ang="0">
                  <a:pos x="104" y="107"/>
                </a:cxn>
                <a:cxn ang="0">
                  <a:pos x="101" y="107"/>
                </a:cxn>
                <a:cxn ang="0">
                  <a:pos x="100" y="108"/>
                </a:cxn>
                <a:cxn ang="0">
                  <a:pos x="100" y="111"/>
                </a:cxn>
                <a:cxn ang="0">
                  <a:pos x="95" y="115"/>
                </a:cxn>
                <a:cxn ang="0">
                  <a:pos x="82" y="126"/>
                </a:cxn>
                <a:cxn ang="0">
                  <a:pos x="68" y="141"/>
                </a:cxn>
                <a:cxn ang="0">
                  <a:pos x="54" y="155"/>
                </a:cxn>
                <a:cxn ang="0">
                  <a:pos x="47" y="162"/>
                </a:cxn>
                <a:cxn ang="0">
                  <a:pos x="47" y="164"/>
                </a:cxn>
                <a:cxn ang="0">
                  <a:pos x="38" y="170"/>
                </a:cxn>
                <a:cxn ang="0">
                  <a:pos x="31" y="185"/>
                </a:cxn>
                <a:cxn ang="0">
                  <a:pos x="36" y="202"/>
                </a:cxn>
                <a:cxn ang="0">
                  <a:pos x="49" y="221"/>
                </a:cxn>
                <a:cxn ang="0">
                  <a:pos x="0" y="230"/>
                </a:cxn>
              </a:cxnLst>
              <a:rect l="0" t="0" r="r" b="b"/>
              <a:pathLst>
                <a:path w="192" h="230">
                  <a:moveTo>
                    <a:pt x="0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34" y="26"/>
                  </a:lnTo>
                  <a:lnTo>
                    <a:pt x="32" y="39"/>
                  </a:lnTo>
                  <a:lnTo>
                    <a:pt x="32" y="49"/>
                  </a:lnTo>
                  <a:lnTo>
                    <a:pt x="49" y="48"/>
                  </a:lnTo>
                  <a:lnTo>
                    <a:pt x="66" y="44"/>
                  </a:lnTo>
                  <a:lnTo>
                    <a:pt x="84" y="37"/>
                  </a:lnTo>
                  <a:lnTo>
                    <a:pt x="101" y="29"/>
                  </a:lnTo>
                  <a:lnTo>
                    <a:pt x="118" y="21"/>
                  </a:lnTo>
                  <a:lnTo>
                    <a:pt x="134" y="13"/>
                  </a:lnTo>
                  <a:lnTo>
                    <a:pt x="152" y="5"/>
                  </a:lnTo>
                  <a:lnTo>
                    <a:pt x="167" y="0"/>
                  </a:lnTo>
                  <a:lnTo>
                    <a:pt x="192" y="0"/>
                  </a:lnTo>
                  <a:lnTo>
                    <a:pt x="190" y="6"/>
                  </a:lnTo>
                  <a:lnTo>
                    <a:pt x="186" y="13"/>
                  </a:lnTo>
                  <a:lnTo>
                    <a:pt x="182" y="19"/>
                  </a:lnTo>
                  <a:lnTo>
                    <a:pt x="177" y="26"/>
                  </a:lnTo>
                  <a:lnTo>
                    <a:pt x="172" y="32"/>
                  </a:lnTo>
                  <a:lnTo>
                    <a:pt x="167" y="39"/>
                  </a:lnTo>
                  <a:lnTo>
                    <a:pt x="161" y="44"/>
                  </a:lnTo>
                  <a:lnTo>
                    <a:pt x="156" y="51"/>
                  </a:lnTo>
                  <a:lnTo>
                    <a:pt x="155" y="51"/>
                  </a:lnTo>
                  <a:lnTo>
                    <a:pt x="154" y="51"/>
                  </a:lnTo>
                  <a:lnTo>
                    <a:pt x="153" y="51"/>
                  </a:lnTo>
                  <a:lnTo>
                    <a:pt x="152" y="51"/>
                  </a:lnTo>
                  <a:lnTo>
                    <a:pt x="148" y="57"/>
                  </a:lnTo>
                  <a:lnTo>
                    <a:pt x="142" y="64"/>
                  </a:lnTo>
                  <a:lnTo>
                    <a:pt x="135" y="72"/>
                  </a:lnTo>
                  <a:lnTo>
                    <a:pt x="127" y="79"/>
                  </a:lnTo>
                  <a:lnTo>
                    <a:pt x="119" y="87"/>
                  </a:lnTo>
                  <a:lnTo>
                    <a:pt x="112" y="94"/>
                  </a:lnTo>
                  <a:lnTo>
                    <a:pt x="108" y="101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100" y="107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95" y="115"/>
                  </a:lnTo>
                  <a:lnTo>
                    <a:pt x="89" y="119"/>
                  </a:lnTo>
                  <a:lnTo>
                    <a:pt x="82" y="126"/>
                  </a:lnTo>
                  <a:lnTo>
                    <a:pt x="76" y="133"/>
                  </a:lnTo>
                  <a:lnTo>
                    <a:pt x="68" y="141"/>
                  </a:lnTo>
                  <a:lnTo>
                    <a:pt x="61" y="148"/>
                  </a:lnTo>
                  <a:lnTo>
                    <a:pt x="54" y="155"/>
                  </a:lnTo>
                  <a:lnTo>
                    <a:pt x="47" y="161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7" y="165"/>
                  </a:lnTo>
                  <a:lnTo>
                    <a:pt x="38" y="170"/>
                  </a:lnTo>
                  <a:lnTo>
                    <a:pt x="33" y="177"/>
                  </a:lnTo>
                  <a:lnTo>
                    <a:pt x="31" y="185"/>
                  </a:lnTo>
                  <a:lnTo>
                    <a:pt x="32" y="193"/>
                  </a:lnTo>
                  <a:lnTo>
                    <a:pt x="36" y="202"/>
                  </a:lnTo>
                  <a:lnTo>
                    <a:pt x="42" y="211"/>
                  </a:lnTo>
                  <a:lnTo>
                    <a:pt x="49" y="221"/>
                  </a:lnTo>
                  <a:lnTo>
                    <a:pt x="5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6" name="Freeform 196"/>
            <p:cNvSpPr>
              <a:spLocks/>
            </p:cNvSpPr>
            <p:nvPr/>
          </p:nvSpPr>
          <p:spPr bwMode="auto">
            <a:xfrm>
              <a:off x="3760" y="2328"/>
              <a:ext cx="14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6" h="3">
                  <a:moveTo>
                    <a:pt x="25" y="3"/>
                  </a:moveTo>
                  <a:lnTo>
                    <a:pt x="0" y="3"/>
                  </a:lnTo>
                  <a:lnTo>
                    <a:pt x="6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7" name="Freeform 197"/>
            <p:cNvSpPr>
              <a:spLocks/>
            </p:cNvSpPr>
            <p:nvPr/>
          </p:nvSpPr>
          <p:spPr bwMode="auto">
            <a:xfrm>
              <a:off x="3677" y="2304"/>
              <a:ext cx="22" cy="25"/>
            </a:xfrm>
            <a:custGeom>
              <a:avLst/>
              <a:gdLst/>
              <a:ahLst/>
              <a:cxnLst>
                <a:cxn ang="0">
                  <a:pos x="41" y="50"/>
                </a:cxn>
                <a:cxn ang="0">
                  <a:pos x="0" y="5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4" y="3"/>
                </a:cxn>
                <a:cxn ang="0">
                  <a:pos x="33" y="7"/>
                </a:cxn>
                <a:cxn ang="0">
                  <a:pos x="39" y="12"/>
                </a:cxn>
                <a:cxn ang="0">
                  <a:pos x="42" y="18"/>
                </a:cxn>
                <a:cxn ang="0">
                  <a:pos x="44" y="26"/>
                </a:cxn>
                <a:cxn ang="0">
                  <a:pos x="44" y="33"/>
                </a:cxn>
                <a:cxn ang="0">
                  <a:pos x="43" y="42"/>
                </a:cxn>
                <a:cxn ang="0">
                  <a:pos x="41" y="50"/>
                </a:cxn>
              </a:cxnLst>
              <a:rect l="0" t="0" r="r" b="b"/>
              <a:pathLst>
                <a:path w="44" h="50">
                  <a:moveTo>
                    <a:pt x="41" y="50"/>
                  </a:moveTo>
                  <a:lnTo>
                    <a:pt x="0" y="50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9" y="12"/>
                  </a:lnTo>
                  <a:lnTo>
                    <a:pt x="42" y="18"/>
                  </a:lnTo>
                  <a:lnTo>
                    <a:pt x="44" y="26"/>
                  </a:lnTo>
                  <a:lnTo>
                    <a:pt x="44" y="33"/>
                  </a:lnTo>
                  <a:lnTo>
                    <a:pt x="43" y="42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8" name="Freeform 198"/>
            <p:cNvSpPr>
              <a:spLocks/>
            </p:cNvSpPr>
            <p:nvPr/>
          </p:nvSpPr>
          <p:spPr bwMode="auto">
            <a:xfrm>
              <a:off x="3587" y="3248"/>
              <a:ext cx="20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29" y="3"/>
                </a:cxn>
                <a:cxn ang="0">
                  <a:pos x="24" y="4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lnTo>
                    <a:pt x="39" y="0"/>
                  </a:lnTo>
                  <a:lnTo>
                    <a:pt x="34" y="1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39" name="Freeform 199"/>
            <p:cNvSpPr>
              <a:spLocks/>
            </p:cNvSpPr>
            <p:nvPr/>
          </p:nvSpPr>
          <p:spPr bwMode="auto">
            <a:xfrm>
              <a:off x="3661" y="3248"/>
              <a:ext cx="16" cy="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2" y="0"/>
                </a:cxn>
                <a:cxn ang="0">
                  <a:pos x="32" y="54"/>
                </a:cxn>
                <a:cxn ang="0">
                  <a:pos x="20" y="50"/>
                </a:cxn>
                <a:cxn ang="0">
                  <a:pos x="11" y="46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3" y="8"/>
                </a:cxn>
                <a:cxn ang="0">
                  <a:pos x="5" y="0"/>
                </a:cxn>
              </a:cxnLst>
              <a:rect l="0" t="0" r="r" b="b"/>
              <a:pathLst>
                <a:path w="32" h="54">
                  <a:moveTo>
                    <a:pt x="5" y="0"/>
                  </a:moveTo>
                  <a:lnTo>
                    <a:pt x="32" y="0"/>
                  </a:lnTo>
                  <a:lnTo>
                    <a:pt x="32" y="54"/>
                  </a:lnTo>
                  <a:lnTo>
                    <a:pt x="20" y="50"/>
                  </a:lnTo>
                  <a:lnTo>
                    <a:pt x="11" y="46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3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0" name="Freeform 200"/>
            <p:cNvSpPr>
              <a:spLocks/>
            </p:cNvSpPr>
            <p:nvPr/>
          </p:nvSpPr>
          <p:spPr bwMode="auto">
            <a:xfrm>
              <a:off x="3588" y="3133"/>
              <a:ext cx="89" cy="115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51" y="231"/>
                </a:cxn>
                <a:cxn ang="0">
                  <a:pos x="158" y="206"/>
                </a:cxn>
                <a:cxn ang="0">
                  <a:pos x="161" y="186"/>
                </a:cxn>
                <a:cxn ang="0">
                  <a:pos x="130" y="189"/>
                </a:cxn>
                <a:cxn ang="0">
                  <a:pos x="98" y="202"/>
                </a:cxn>
                <a:cxn ang="0">
                  <a:pos x="67" y="217"/>
                </a:cxn>
                <a:cxn ang="0">
                  <a:pos x="37" y="231"/>
                </a:cxn>
                <a:cxn ang="0">
                  <a:pos x="4" y="225"/>
                </a:cxn>
                <a:cxn ang="0">
                  <a:pos x="11" y="213"/>
                </a:cxn>
                <a:cxn ang="0">
                  <a:pos x="21" y="201"/>
                </a:cxn>
                <a:cxn ang="0">
                  <a:pos x="30" y="189"/>
                </a:cxn>
                <a:cxn ang="0">
                  <a:pos x="36" y="183"/>
                </a:cxn>
                <a:cxn ang="0">
                  <a:pos x="39" y="183"/>
                </a:cxn>
                <a:cxn ang="0">
                  <a:pos x="44" y="178"/>
                </a:cxn>
                <a:cxn ang="0">
                  <a:pos x="57" y="163"/>
                </a:cxn>
                <a:cxn ang="0">
                  <a:pos x="73" y="148"/>
                </a:cxn>
                <a:cxn ang="0">
                  <a:pos x="84" y="134"/>
                </a:cxn>
                <a:cxn ang="0">
                  <a:pos x="88" y="128"/>
                </a:cxn>
                <a:cxn ang="0">
                  <a:pos x="90" y="128"/>
                </a:cxn>
                <a:cxn ang="0">
                  <a:pos x="91" y="127"/>
                </a:cxn>
                <a:cxn ang="0">
                  <a:pos x="91" y="123"/>
                </a:cxn>
                <a:cxn ang="0">
                  <a:pos x="96" y="120"/>
                </a:cxn>
                <a:cxn ang="0">
                  <a:pos x="108" y="109"/>
                </a:cxn>
                <a:cxn ang="0">
                  <a:pos x="123" y="94"/>
                </a:cxn>
                <a:cxn ang="0">
                  <a:pos x="137" y="80"/>
                </a:cxn>
                <a:cxn ang="0">
                  <a:pos x="144" y="73"/>
                </a:cxn>
                <a:cxn ang="0">
                  <a:pos x="144" y="70"/>
                </a:cxn>
                <a:cxn ang="0">
                  <a:pos x="155" y="64"/>
                </a:cxn>
                <a:cxn ang="0">
                  <a:pos x="161" y="49"/>
                </a:cxn>
                <a:cxn ang="0">
                  <a:pos x="155" y="30"/>
                </a:cxn>
                <a:cxn ang="0">
                  <a:pos x="140" y="9"/>
                </a:cxn>
              </a:cxnLst>
              <a:rect l="0" t="0" r="r" b="b"/>
              <a:pathLst>
                <a:path w="178" h="231">
                  <a:moveTo>
                    <a:pt x="130" y="0"/>
                  </a:moveTo>
                  <a:lnTo>
                    <a:pt x="178" y="0"/>
                  </a:lnTo>
                  <a:lnTo>
                    <a:pt x="178" y="231"/>
                  </a:lnTo>
                  <a:lnTo>
                    <a:pt x="151" y="231"/>
                  </a:lnTo>
                  <a:lnTo>
                    <a:pt x="155" y="218"/>
                  </a:lnTo>
                  <a:lnTo>
                    <a:pt x="158" y="206"/>
                  </a:lnTo>
                  <a:lnTo>
                    <a:pt x="161" y="195"/>
                  </a:lnTo>
                  <a:lnTo>
                    <a:pt x="161" y="186"/>
                  </a:lnTo>
                  <a:lnTo>
                    <a:pt x="145" y="187"/>
                  </a:lnTo>
                  <a:lnTo>
                    <a:pt x="130" y="189"/>
                  </a:lnTo>
                  <a:lnTo>
                    <a:pt x="114" y="195"/>
                  </a:lnTo>
                  <a:lnTo>
                    <a:pt x="98" y="202"/>
                  </a:lnTo>
                  <a:lnTo>
                    <a:pt x="82" y="209"/>
                  </a:lnTo>
                  <a:lnTo>
                    <a:pt x="67" y="217"/>
                  </a:lnTo>
                  <a:lnTo>
                    <a:pt x="52" y="225"/>
                  </a:lnTo>
                  <a:lnTo>
                    <a:pt x="37" y="231"/>
                  </a:lnTo>
                  <a:lnTo>
                    <a:pt x="0" y="231"/>
                  </a:lnTo>
                  <a:lnTo>
                    <a:pt x="4" y="225"/>
                  </a:lnTo>
                  <a:lnTo>
                    <a:pt x="7" y="219"/>
                  </a:lnTo>
                  <a:lnTo>
                    <a:pt x="11" y="213"/>
                  </a:lnTo>
                  <a:lnTo>
                    <a:pt x="16" y="206"/>
                  </a:lnTo>
                  <a:lnTo>
                    <a:pt x="21" y="201"/>
                  </a:lnTo>
                  <a:lnTo>
                    <a:pt x="26" y="195"/>
                  </a:lnTo>
                  <a:lnTo>
                    <a:pt x="30" y="189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8" y="183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50" y="171"/>
                  </a:lnTo>
                  <a:lnTo>
                    <a:pt x="57" y="163"/>
                  </a:lnTo>
                  <a:lnTo>
                    <a:pt x="65" y="156"/>
                  </a:lnTo>
                  <a:lnTo>
                    <a:pt x="73" y="148"/>
                  </a:lnTo>
                  <a:lnTo>
                    <a:pt x="80" y="141"/>
                  </a:lnTo>
                  <a:lnTo>
                    <a:pt x="84" y="134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9" y="128"/>
                  </a:lnTo>
                  <a:lnTo>
                    <a:pt x="90" y="128"/>
                  </a:lnTo>
                  <a:lnTo>
                    <a:pt x="91" y="128"/>
                  </a:lnTo>
                  <a:lnTo>
                    <a:pt x="91" y="127"/>
                  </a:lnTo>
                  <a:lnTo>
                    <a:pt x="91" y="125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6" y="120"/>
                  </a:lnTo>
                  <a:lnTo>
                    <a:pt x="102" y="115"/>
                  </a:lnTo>
                  <a:lnTo>
                    <a:pt x="108" y="109"/>
                  </a:lnTo>
                  <a:lnTo>
                    <a:pt x="117" y="102"/>
                  </a:lnTo>
                  <a:lnTo>
                    <a:pt x="123" y="94"/>
                  </a:lnTo>
                  <a:lnTo>
                    <a:pt x="130" y="85"/>
                  </a:lnTo>
                  <a:lnTo>
                    <a:pt x="137" y="80"/>
                  </a:lnTo>
                  <a:lnTo>
                    <a:pt x="144" y="74"/>
                  </a:lnTo>
                  <a:lnTo>
                    <a:pt x="144" y="73"/>
                  </a:lnTo>
                  <a:lnTo>
                    <a:pt x="144" y="72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55" y="64"/>
                  </a:lnTo>
                  <a:lnTo>
                    <a:pt x="159" y="57"/>
                  </a:lnTo>
                  <a:lnTo>
                    <a:pt x="161" y="49"/>
                  </a:lnTo>
                  <a:lnTo>
                    <a:pt x="159" y="39"/>
                  </a:lnTo>
                  <a:lnTo>
                    <a:pt x="155" y="30"/>
                  </a:lnTo>
                  <a:lnTo>
                    <a:pt x="148" y="20"/>
                  </a:lnTo>
                  <a:lnTo>
                    <a:pt x="140" y="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1" name="Freeform 201"/>
            <p:cNvSpPr>
              <a:spLocks/>
            </p:cNvSpPr>
            <p:nvPr/>
          </p:nvSpPr>
          <p:spPr bwMode="auto">
            <a:xfrm>
              <a:off x="3562" y="3018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83" y="229"/>
                </a:cxn>
                <a:cxn ang="0">
                  <a:pos x="170" y="216"/>
                </a:cxn>
                <a:cxn ang="0">
                  <a:pos x="157" y="206"/>
                </a:cxn>
                <a:cxn ang="0">
                  <a:pos x="148" y="197"/>
                </a:cxn>
                <a:cxn ang="0">
                  <a:pos x="141" y="191"/>
                </a:cxn>
                <a:cxn ang="0">
                  <a:pos x="142" y="183"/>
                </a:cxn>
                <a:cxn ang="0">
                  <a:pos x="149" y="168"/>
                </a:cxn>
                <a:cxn ang="0">
                  <a:pos x="151" y="168"/>
                </a:cxn>
                <a:cxn ang="0">
                  <a:pos x="155" y="168"/>
                </a:cxn>
                <a:cxn ang="0">
                  <a:pos x="157" y="162"/>
                </a:cxn>
                <a:cxn ang="0">
                  <a:pos x="170" y="146"/>
                </a:cxn>
                <a:cxn ang="0">
                  <a:pos x="172" y="146"/>
                </a:cxn>
                <a:cxn ang="0">
                  <a:pos x="174" y="146"/>
                </a:cxn>
                <a:cxn ang="0">
                  <a:pos x="182" y="135"/>
                </a:cxn>
                <a:cxn ang="0">
                  <a:pos x="193" y="123"/>
                </a:cxn>
                <a:cxn ang="0">
                  <a:pos x="198" y="110"/>
                </a:cxn>
                <a:cxn ang="0">
                  <a:pos x="193" y="98"/>
                </a:cxn>
                <a:cxn ang="0">
                  <a:pos x="152" y="107"/>
                </a:cxn>
                <a:cxn ang="0">
                  <a:pos x="120" y="114"/>
                </a:cxn>
                <a:cxn ang="0">
                  <a:pos x="92" y="120"/>
                </a:cxn>
                <a:cxn ang="0">
                  <a:pos x="69" y="125"/>
                </a:cxn>
                <a:cxn ang="0">
                  <a:pos x="51" y="129"/>
                </a:cxn>
                <a:cxn ang="0">
                  <a:pos x="34" y="132"/>
                </a:cxn>
                <a:cxn ang="0">
                  <a:pos x="16" y="136"/>
                </a:cxn>
                <a:cxn ang="0">
                  <a:pos x="0" y="139"/>
                </a:cxn>
                <a:cxn ang="0">
                  <a:pos x="5" y="99"/>
                </a:cxn>
                <a:cxn ang="0">
                  <a:pos x="14" y="92"/>
                </a:cxn>
                <a:cxn ang="0">
                  <a:pos x="24" y="85"/>
                </a:cxn>
                <a:cxn ang="0">
                  <a:pos x="38" y="76"/>
                </a:cxn>
                <a:cxn ang="0">
                  <a:pos x="45" y="69"/>
                </a:cxn>
                <a:cxn ang="0">
                  <a:pos x="45" y="67"/>
                </a:cxn>
                <a:cxn ang="0">
                  <a:pos x="54" y="60"/>
                </a:cxn>
                <a:cxn ang="0">
                  <a:pos x="80" y="46"/>
                </a:cxn>
                <a:cxn ang="0">
                  <a:pos x="110" y="29"/>
                </a:cxn>
                <a:cxn ang="0">
                  <a:pos x="141" y="10"/>
                </a:cxn>
              </a:cxnLst>
              <a:rect l="0" t="0" r="r" b="b"/>
              <a:pathLst>
                <a:path w="231" h="229">
                  <a:moveTo>
                    <a:pt x="156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83" y="229"/>
                  </a:lnTo>
                  <a:lnTo>
                    <a:pt x="176" y="222"/>
                  </a:lnTo>
                  <a:lnTo>
                    <a:pt x="170" y="216"/>
                  </a:lnTo>
                  <a:lnTo>
                    <a:pt x="164" y="211"/>
                  </a:lnTo>
                  <a:lnTo>
                    <a:pt x="157" y="206"/>
                  </a:lnTo>
                  <a:lnTo>
                    <a:pt x="152" y="202"/>
                  </a:lnTo>
                  <a:lnTo>
                    <a:pt x="148" y="197"/>
                  </a:lnTo>
                  <a:lnTo>
                    <a:pt x="143" y="193"/>
                  </a:lnTo>
                  <a:lnTo>
                    <a:pt x="141" y="191"/>
                  </a:lnTo>
                  <a:lnTo>
                    <a:pt x="141" y="187"/>
                  </a:lnTo>
                  <a:lnTo>
                    <a:pt x="142" y="183"/>
                  </a:lnTo>
                  <a:lnTo>
                    <a:pt x="144" y="177"/>
                  </a:lnTo>
                  <a:lnTo>
                    <a:pt x="149" y="168"/>
                  </a:lnTo>
                  <a:lnTo>
                    <a:pt x="150" y="168"/>
                  </a:lnTo>
                  <a:lnTo>
                    <a:pt x="151" y="168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56" y="165"/>
                  </a:lnTo>
                  <a:lnTo>
                    <a:pt x="157" y="162"/>
                  </a:lnTo>
                  <a:lnTo>
                    <a:pt x="161" y="15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4" y="146"/>
                  </a:lnTo>
                  <a:lnTo>
                    <a:pt x="178" y="140"/>
                  </a:lnTo>
                  <a:lnTo>
                    <a:pt x="182" y="135"/>
                  </a:lnTo>
                  <a:lnTo>
                    <a:pt x="188" y="129"/>
                  </a:lnTo>
                  <a:lnTo>
                    <a:pt x="193" y="123"/>
                  </a:lnTo>
                  <a:lnTo>
                    <a:pt x="197" y="117"/>
                  </a:lnTo>
                  <a:lnTo>
                    <a:pt x="198" y="110"/>
                  </a:lnTo>
                  <a:lnTo>
                    <a:pt x="197" y="105"/>
                  </a:lnTo>
                  <a:lnTo>
                    <a:pt x="193" y="98"/>
                  </a:lnTo>
                  <a:lnTo>
                    <a:pt x="172" y="102"/>
                  </a:lnTo>
                  <a:lnTo>
                    <a:pt x="152" y="107"/>
                  </a:lnTo>
                  <a:lnTo>
                    <a:pt x="135" y="110"/>
                  </a:lnTo>
                  <a:lnTo>
                    <a:pt x="120" y="114"/>
                  </a:lnTo>
                  <a:lnTo>
                    <a:pt x="105" y="117"/>
                  </a:lnTo>
                  <a:lnTo>
                    <a:pt x="92" y="120"/>
                  </a:lnTo>
                  <a:lnTo>
                    <a:pt x="81" y="123"/>
                  </a:lnTo>
                  <a:lnTo>
                    <a:pt x="69" y="125"/>
                  </a:lnTo>
                  <a:lnTo>
                    <a:pt x="60" y="127"/>
                  </a:lnTo>
                  <a:lnTo>
                    <a:pt x="51" y="129"/>
                  </a:lnTo>
                  <a:lnTo>
                    <a:pt x="42" y="131"/>
                  </a:lnTo>
                  <a:lnTo>
                    <a:pt x="34" y="132"/>
                  </a:lnTo>
                  <a:lnTo>
                    <a:pt x="26" y="135"/>
                  </a:lnTo>
                  <a:lnTo>
                    <a:pt x="16" y="136"/>
                  </a:lnTo>
                  <a:lnTo>
                    <a:pt x="8" y="138"/>
                  </a:lnTo>
                  <a:lnTo>
                    <a:pt x="0" y="139"/>
                  </a:lnTo>
                  <a:lnTo>
                    <a:pt x="0" y="102"/>
                  </a:lnTo>
                  <a:lnTo>
                    <a:pt x="5" y="99"/>
                  </a:lnTo>
                  <a:lnTo>
                    <a:pt x="8" y="95"/>
                  </a:lnTo>
                  <a:lnTo>
                    <a:pt x="14" y="92"/>
                  </a:lnTo>
                  <a:lnTo>
                    <a:pt x="19" y="89"/>
                  </a:lnTo>
                  <a:lnTo>
                    <a:pt x="24" y="85"/>
                  </a:lnTo>
                  <a:lnTo>
                    <a:pt x="31" y="81"/>
                  </a:lnTo>
                  <a:lnTo>
                    <a:pt x="38" y="76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5" y="68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54" y="60"/>
                  </a:lnTo>
                  <a:lnTo>
                    <a:pt x="67" y="53"/>
                  </a:lnTo>
                  <a:lnTo>
                    <a:pt x="80" y="46"/>
                  </a:lnTo>
                  <a:lnTo>
                    <a:pt x="95" y="38"/>
                  </a:lnTo>
                  <a:lnTo>
                    <a:pt x="110" y="29"/>
                  </a:lnTo>
                  <a:lnTo>
                    <a:pt x="125" y="19"/>
                  </a:lnTo>
                  <a:lnTo>
                    <a:pt x="141" y="1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2" name="Freeform 202"/>
            <p:cNvSpPr>
              <a:spLocks/>
            </p:cNvSpPr>
            <p:nvPr/>
          </p:nvSpPr>
          <p:spPr bwMode="auto">
            <a:xfrm>
              <a:off x="357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8" y="7"/>
                </a:cxn>
                <a:cxn ang="0">
                  <a:pos x="24" y="14"/>
                </a:cxn>
                <a:cxn ang="0">
                  <a:pos x="22" y="21"/>
                </a:cxn>
                <a:cxn ang="0">
                  <a:pos x="18" y="28"/>
                </a:cxn>
                <a:cxn ang="0">
                  <a:pos x="10" y="27"/>
                </a:cxn>
                <a:cxn ang="0">
                  <a:pos x="5" y="21"/>
                </a:cxn>
                <a:cxn ang="0">
                  <a:pos x="1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8" y="7"/>
                  </a:lnTo>
                  <a:lnTo>
                    <a:pt x="24" y="14"/>
                  </a:lnTo>
                  <a:lnTo>
                    <a:pt x="22" y="21"/>
                  </a:lnTo>
                  <a:lnTo>
                    <a:pt x="18" y="28"/>
                  </a:lnTo>
                  <a:lnTo>
                    <a:pt x="10" y="27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3" name="Freeform 203"/>
            <p:cNvSpPr>
              <a:spLocks/>
            </p:cNvSpPr>
            <p:nvPr/>
          </p:nvSpPr>
          <p:spPr bwMode="auto">
            <a:xfrm>
              <a:off x="3609" y="2904"/>
              <a:ext cx="68" cy="11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36" y="0"/>
                </a:cxn>
                <a:cxn ang="0">
                  <a:pos x="136" y="230"/>
                </a:cxn>
                <a:cxn ang="0">
                  <a:pos x="61" y="230"/>
                </a:cxn>
                <a:cxn ang="0">
                  <a:pos x="72" y="221"/>
                </a:cxn>
                <a:cxn ang="0">
                  <a:pos x="84" y="213"/>
                </a:cxn>
                <a:cxn ang="0">
                  <a:pos x="93" y="203"/>
                </a:cxn>
                <a:cxn ang="0">
                  <a:pos x="102" y="194"/>
                </a:cxn>
                <a:cxn ang="0">
                  <a:pos x="109" y="185"/>
                </a:cxn>
                <a:cxn ang="0">
                  <a:pos x="115" y="176"/>
                </a:cxn>
                <a:cxn ang="0">
                  <a:pos x="117" y="166"/>
                </a:cxn>
                <a:cxn ang="0">
                  <a:pos x="118" y="157"/>
                </a:cxn>
                <a:cxn ang="0">
                  <a:pos x="101" y="141"/>
                </a:cxn>
                <a:cxn ang="0">
                  <a:pos x="90" y="125"/>
                </a:cxn>
                <a:cxn ang="0">
                  <a:pos x="83" y="108"/>
                </a:cxn>
                <a:cxn ang="0">
                  <a:pos x="80" y="92"/>
                </a:cxn>
                <a:cxn ang="0">
                  <a:pos x="83" y="75"/>
                </a:cxn>
                <a:cxn ang="0">
                  <a:pos x="92" y="60"/>
                </a:cxn>
                <a:cxn ang="0">
                  <a:pos x="106" y="47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8" y="26"/>
                </a:cxn>
                <a:cxn ang="0">
                  <a:pos x="128" y="22"/>
                </a:cxn>
                <a:cxn ang="0">
                  <a:pos x="129" y="19"/>
                </a:cxn>
                <a:cxn ang="0">
                  <a:pos x="126" y="17"/>
                </a:cxn>
                <a:cxn ang="0">
                  <a:pos x="125" y="14"/>
                </a:cxn>
                <a:cxn ang="0">
                  <a:pos x="123" y="12"/>
                </a:cxn>
                <a:cxn ang="0">
                  <a:pos x="121" y="10"/>
                </a:cxn>
                <a:cxn ang="0">
                  <a:pos x="104" y="13"/>
                </a:cxn>
                <a:cxn ang="0">
                  <a:pos x="87" y="20"/>
                </a:cxn>
                <a:cxn ang="0">
                  <a:pos x="69" y="30"/>
                </a:cxn>
                <a:cxn ang="0">
                  <a:pos x="52" y="41"/>
                </a:cxn>
                <a:cxn ang="0">
                  <a:pos x="34" y="50"/>
                </a:cxn>
                <a:cxn ang="0">
                  <a:pos x="19" y="56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4" y="43"/>
                </a:cxn>
                <a:cxn ang="0">
                  <a:pos x="9" y="36"/>
                </a:cxn>
                <a:cxn ang="0">
                  <a:pos x="14" y="30"/>
                </a:cxn>
                <a:cxn ang="0">
                  <a:pos x="19" y="25"/>
                </a:cxn>
                <a:cxn ang="0">
                  <a:pos x="24" y="19"/>
                </a:cxn>
                <a:cxn ang="0">
                  <a:pos x="28" y="12"/>
                </a:cxn>
                <a:cxn ang="0">
                  <a:pos x="33" y="6"/>
                </a:cxn>
                <a:cxn ang="0">
                  <a:pos x="38" y="0"/>
                </a:cxn>
              </a:cxnLst>
              <a:rect l="0" t="0" r="r" b="b"/>
              <a:pathLst>
                <a:path w="136" h="230">
                  <a:moveTo>
                    <a:pt x="38" y="0"/>
                  </a:moveTo>
                  <a:lnTo>
                    <a:pt x="136" y="0"/>
                  </a:lnTo>
                  <a:lnTo>
                    <a:pt x="136" y="230"/>
                  </a:lnTo>
                  <a:lnTo>
                    <a:pt x="61" y="230"/>
                  </a:lnTo>
                  <a:lnTo>
                    <a:pt x="72" y="221"/>
                  </a:lnTo>
                  <a:lnTo>
                    <a:pt x="84" y="213"/>
                  </a:lnTo>
                  <a:lnTo>
                    <a:pt x="93" y="203"/>
                  </a:lnTo>
                  <a:lnTo>
                    <a:pt x="102" y="194"/>
                  </a:lnTo>
                  <a:lnTo>
                    <a:pt x="109" y="185"/>
                  </a:lnTo>
                  <a:lnTo>
                    <a:pt x="115" y="176"/>
                  </a:lnTo>
                  <a:lnTo>
                    <a:pt x="117" y="166"/>
                  </a:lnTo>
                  <a:lnTo>
                    <a:pt x="118" y="157"/>
                  </a:lnTo>
                  <a:lnTo>
                    <a:pt x="101" y="141"/>
                  </a:lnTo>
                  <a:lnTo>
                    <a:pt x="90" y="125"/>
                  </a:lnTo>
                  <a:lnTo>
                    <a:pt x="83" y="108"/>
                  </a:lnTo>
                  <a:lnTo>
                    <a:pt x="80" y="92"/>
                  </a:lnTo>
                  <a:lnTo>
                    <a:pt x="83" y="75"/>
                  </a:lnTo>
                  <a:lnTo>
                    <a:pt x="92" y="60"/>
                  </a:lnTo>
                  <a:lnTo>
                    <a:pt x="106" y="47"/>
                  </a:lnTo>
                  <a:lnTo>
                    <a:pt x="126" y="34"/>
                  </a:lnTo>
                  <a:lnTo>
                    <a:pt x="128" y="29"/>
                  </a:lnTo>
                  <a:lnTo>
                    <a:pt x="128" y="26"/>
                  </a:lnTo>
                  <a:lnTo>
                    <a:pt x="128" y="22"/>
                  </a:lnTo>
                  <a:lnTo>
                    <a:pt x="129" y="19"/>
                  </a:lnTo>
                  <a:lnTo>
                    <a:pt x="126" y="17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1" y="10"/>
                  </a:lnTo>
                  <a:lnTo>
                    <a:pt x="104" y="13"/>
                  </a:lnTo>
                  <a:lnTo>
                    <a:pt x="87" y="20"/>
                  </a:lnTo>
                  <a:lnTo>
                    <a:pt x="69" y="30"/>
                  </a:lnTo>
                  <a:lnTo>
                    <a:pt x="52" y="41"/>
                  </a:lnTo>
                  <a:lnTo>
                    <a:pt x="34" y="50"/>
                  </a:lnTo>
                  <a:lnTo>
                    <a:pt x="19" y="56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4" y="43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33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4" name="Freeform 204"/>
            <p:cNvSpPr>
              <a:spLocks/>
            </p:cNvSpPr>
            <p:nvPr/>
          </p:nvSpPr>
          <p:spPr bwMode="auto">
            <a:xfrm>
              <a:off x="3562" y="278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33" y="229"/>
                </a:cxn>
                <a:cxn ang="0">
                  <a:pos x="150" y="208"/>
                </a:cxn>
                <a:cxn ang="0">
                  <a:pos x="168" y="186"/>
                </a:cxn>
                <a:cxn ang="0">
                  <a:pos x="187" y="165"/>
                </a:cxn>
                <a:cxn ang="0">
                  <a:pos x="206" y="143"/>
                </a:cxn>
                <a:cxn ang="0">
                  <a:pos x="209" y="126"/>
                </a:cxn>
                <a:cxn ang="0">
                  <a:pos x="189" y="117"/>
                </a:cxn>
                <a:cxn ang="0">
                  <a:pos x="182" y="111"/>
                </a:cxn>
                <a:cxn ang="0">
                  <a:pos x="175" y="105"/>
                </a:cxn>
                <a:cxn ang="0">
                  <a:pos x="174" y="105"/>
                </a:cxn>
                <a:cxn ang="0">
                  <a:pos x="174" y="104"/>
                </a:cxn>
                <a:cxn ang="0">
                  <a:pos x="170" y="103"/>
                </a:cxn>
                <a:cxn ang="0">
                  <a:pos x="164" y="102"/>
                </a:cxn>
                <a:cxn ang="0">
                  <a:pos x="164" y="102"/>
                </a:cxn>
                <a:cxn ang="0">
                  <a:pos x="163" y="103"/>
                </a:cxn>
                <a:cxn ang="0">
                  <a:pos x="160" y="100"/>
                </a:cxn>
                <a:cxn ang="0">
                  <a:pos x="158" y="99"/>
                </a:cxn>
                <a:cxn ang="0">
                  <a:pos x="152" y="97"/>
                </a:cxn>
                <a:cxn ang="0">
                  <a:pos x="147" y="94"/>
                </a:cxn>
                <a:cxn ang="0">
                  <a:pos x="129" y="83"/>
                </a:cxn>
                <a:cxn ang="0">
                  <a:pos x="115" y="92"/>
                </a:cxn>
                <a:cxn ang="0">
                  <a:pos x="104" y="128"/>
                </a:cxn>
                <a:cxn ang="0">
                  <a:pos x="91" y="163"/>
                </a:cxn>
                <a:cxn ang="0">
                  <a:pos x="79" y="196"/>
                </a:cxn>
                <a:cxn ang="0">
                  <a:pos x="66" y="229"/>
                </a:cxn>
                <a:cxn ang="0">
                  <a:pos x="36" y="205"/>
                </a:cxn>
                <a:cxn ang="0">
                  <a:pos x="34" y="152"/>
                </a:cxn>
                <a:cxn ang="0">
                  <a:pos x="26" y="133"/>
                </a:cxn>
                <a:cxn ang="0">
                  <a:pos x="19" y="130"/>
                </a:cxn>
                <a:cxn ang="0">
                  <a:pos x="13" y="132"/>
                </a:cxn>
                <a:cxn ang="0">
                  <a:pos x="7" y="137"/>
                </a:cxn>
                <a:cxn ang="0">
                  <a:pos x="4" y="150"/>
                </a:cxn>
                <a:cxn ang="0">
                  <a:pos x="3" y="167"/>
                </a:cxn>
                <a:cxn ang="0">
                  <a:pos x="0" y="113"/>
                </a:cxn>
                <a:cxn ang="0">
                  <a:pos x="4" y="112"/>
                </a:cxn>
                <a:cxn ang="0">
                  <a:pos x="6" y="112"/>
                </a:cxn>
                <a:cxn ang="0">
                  <a:pos x="7" y="105"/>
                </a:cxn>
                <a:cxn ang="0">
                  <a:pos x="8" y="99"/>
                </a:cxn>
                <a:cxn ang="0">
                  <a:pos x="5" y="95"/>
                </a:cxn>
                <a:cxn ang="0">
                  <a:pos x="0" y="90"/>
                </a:cxn>
                <a:cxn ang="0">
                  <a:pos x="11" y="30"/>
                </a:cxn>
                <a:cxn ang="0">
                  <a:pos x="33" y="34"/>
                </a:cxn>
                <a:cxn ang="0">
                  <a:pos x="54" y="38"/>
                </a:cxn>
                <a:cxn ang="0">
                  <a:pos x="76" y="43"/>
                </a:cxn>
                <a:cxn ang="0">
                  <a:pos x="98" y="43"/>
                </a:cxn>
                <a:cxn ang="0">
                  <a:pos x="104" y="30"/>
                </a:cxn>
                <a:cxn ang="0">
                  <a:pos x="103" y="13"/>
                </a:cxn>
                <a:cxn ang="0">
                  <a:pos x="103" y="5"/>
                </a:cxn>
              </a:cxnLst>
              <a:rect l="0" t="0" r="r" b="b"/>
              <a:pathLst>
                <a:path w="231" h="229">
                  <a:moveTo>
                    <a:pt x="104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33" y="229"/>
                  </a:lnTo>
                  <a:lnTo>
                    <a:pt x="142" y="219"/>
                  </a:lnTo>
                  <a:lnTo>
                    <a:pt x="150" y="208"/>
                  </a:lnTo>
                  <a:lnTo>
                    <a:pt x="159" y="197"/>
                  </a:lnTo>
                  <a:lnTo>
                    <a:pt x="168" y="186"/>
                  </a:lnTo>
                  <a:lnTo>
                    <a:pt x="176" y="175"/>
                  </a:lnTo>
                  <a:lnTo>
                    <a:pt x="187" y="165"/>
                  </a:lnTo>
                  <a:lnTo>
                    <a:pt x="196" y="153"/>
                  </a:lnTo>
                  <a:lnTo>
                    <a:pt x="206" y="143"/>
                  </a:lnTo>
                  <a:lnTo>
                    <a:pt x="210" y="133"/>
                  </a:lnTo>
                  <a:lnTo>
                    <a:pt x="209" y="126"/>
                  </a:lnTo>
                  <a:lnTo>
                    <a:pt x="202" y="121"/>
                  </a:lnTo>
                  <a:lnTo>
                    <a:pt x="189" y="117"/>
                  </a:lnTo>
                  <a:lnTo>
                    <a:pt x="186" y="114"/>
                  </a:lnTo>
                  <a:lnTo>
                    <a:pt x="182" y="111"/>
                  </a:lnTo>
                  <a:lnTo>
                    <a:pt x="179" y="107"/>
                  </a:lnTo>
                  <a:lnTo>
                    <a:pt x="175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4"/>
                  </a:lnTo>
                  <a:lnTo>
                    <a:pt x="172" y="104"/>
                  </a:lnTo>
                  <a:lnTo>
                    <a:pt x="170" y="103"/>
                  </a:lnTo>
                  <a:lnTo>
                    <a:pt x="166" y="103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3" y="103"/>
                  </a:lnTo>
                  <a:lnTo>
                    <a:pt x="161" y="102"/>
                  </a:lnTo>
                  <a:lnTo>
                    <a:pt x="160" y="100"/>
                  </a:lnTo>
                  <a:lnTo>
                    <a:pt x="159" y="100"/>
                  </a:lnTo>
                  <a:lnTo>
                    <a:pt x="158" y="99"/>
                  </a:lnTo>
                  <a:lnTo>
                    <a:pt x="156" y="98"/>
                  </a:lnTo>
                  <a:lnTo>
                    <a:pt x="152" y="97"/>
                  </a:lnTo>
                  <a:lnTo>
                    <a:pt x="149" y="95"/>
                  </a:lnTo>
                  <a:lnTo>
                    <a:pt x="147" y="94"/>
                  </a:lnTo>
                  <a:lnTo>
                    <a:pt x="137" y="87"/>
                  </a:lnTo>
                  <a:lnTo>
                    <a:pt x="129" y="83"/>
                  </a:lnTo>
                  <a:lnTo>
                    <a:pt x="122" y="85"/>
                  </a:lnTo>
                  <a:lnTo>
                    <a:pt x="115" y="92"/>
                  </a:lnTo>
                  <a:lnTo>
                    <a:pt x="110" y="111"/>
                  </a:lnTo>
                  <a:lnTo>
                    <a:pt x="104" y="128"/>
                  </a:lnTo>
                  <a:lnTo>
                    <a:pt x="98" y="147"/>
                  </a:lnTo>
                  <a:lnTo>
                    <a:pt x="91" y="163"/>
                  </a:lnTo>
                  <a:lnTo>
                    <a:pt x="85" y="180"/>
                  </a:lnTo>
                  <a:lnTo>
                    <a:pt x="79" y="196"/>
                  </a:lnTo>
                  <a:lnTo>
                    <a:pt x="73" y="213"/>
                  </a:lnTo>
                  <a:lnTo>
                    <a:pt x="66" y="229"/>
                  </a:lnTo>
                  <a:lnTo>
                    <a:pt x="36" y="229"/>
                  </a:lnTo>
                  <a:lnTo>
                    <a:pt x="36" y="205"/>
                  </a:lnTo>
                  <a:lnTo>
                    <a:pt x="36" y="178"/>
                  </a:lnTo>
                  <a:lnTo>
                    <a:pt x="34" y="152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2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3" y="132"/>
                  </a:lnTo>
                  <a:lnTo>
                    <a:pt x="11" y="134"/>
                  </a:lnTo>
                  <a:lnTo>
                    <a:pt x="7" y="137"/>
                  </a:lnTo>
                  <a:lnTo>
                    <a:pt x="4" y="140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3" y="167"/>
                  </a:lnTo>
                  <a:lnTo>
                    <a:pt x="0" y="175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8" y="99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3" y="92"/>
                  </a:lnTo>
                  <a:lnTo>
                    <a:pt x="0" y="90"/>
                  </a:lnTo>
                  <a:lnTo>
                    <a:pt x="0" y="28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4"/>
                  </a:lnTo>
                  <a:lnTo>
                    <a:pt x="44" y="36"/>
                  </a:lnTo>
                  <a:lnTo>
                    <a:pt x="54" y="38"/>
                  </a:lnTo>
                  <a:lnTo>
                    <a:pt x="65" y="40"/>
                  </a:lnTo>
                  <a:lnTo>
                    <a:pt x="76" y="43"/>
                  </a:lnTo>
                  <a:lnTo>
                    <a:pt x="87" y="45"/>
                  </a:lnTo>
                  <a:lnTo>
                    <a:pt x="98" y="43"/>
                  </a:lnTo>
                  <a:lnTo>
                    <a:pt x="103" y="38"/>
                  </a:lnTo>
                  <a:lnTo>
                    <a:pt x="104" y="30"/>
                  </a:lnTo>
                  <a:lnTo>
                    <a:pt x="102" y="17"/>
                  </a:lnTo>
                  <a:lnTo>
                    <a:pt x="103" y="13"/>
                  </a:lnTo>
                  <a:lnTo>
                    <a:pt x="103" y="8"/>
                  </a:lnTo>
                  <a:lnTo>
                    <a:pt x="103" y="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5" name="Freeform 205"/>
            <p:cNvSpPr>
              <a:spLocks/>
            </p:cNvSpPr>
            <p:nvPr/>
          </p:nvSpPr>
          <p:spPr bwMode="auto">
            <a:xfrm>
              <a:off x="3562" y="2674"/>
              <a:ext cx="115" cy="11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6" y="32"/>
                </a:cxn>
                <a:cxn ang="0">
                  <a:pos x="109" y="64"/>
                </a:cxn>
                <a:cxn ang="0">
                  <a:pos x="120" y="98"/>
                </a:cxn>
                <a:cxn ang="0">
                  <a:pos x="130" y="132"/>
                </a:cxn>
                <a:cxn ang="0">
                  <a:pos x="138" y="140"/>
                </a:cxn>
                <a:cxn ang="0">
                  <a:pos x="147" y="143"/>
                </a:cxn>
                <a:cxn ang="0">
                  <a:pos x="157" y="132"/>
                </a:cxn>
                <a:cxn ang="0">
                  <a:pos x="171" y="123"/>
                </a:cxn>
                <a:cxn ang="0">
                  <a:pos x="173" y="124"/>
                </a:cxn>
                <a:cxn ang="0">
                  <a:pos x="175" y="125"/>
                </a:cxn>
                <a:cxn ang="0">
                  <a:pos x="176" y="124"/>
                </a:cxn>
                <a:cxn ang="0">
                  <a:pos x="178" y="124"/>
                </a:cxn>
                <a:cxn ang="0">
                  <a:pos x="178" y="122"/>
                </a:cxn>
                <a:cxn ang="0">
                  <a:pos x="178" y="121"/>
                </a:cxn>
                <a:cxn ang="0">
                  <a:pos x="188" y="116"/>
                </a:cxn>
                <a:cxn ang="0">
                  <a:pos x="195" y="113"/>
                </a:cxn>
                <a:cxn ang="0">
                  <a:pos x="203" y="110"/>
                </a:cxn>
                <a:cxn ang="0">
                  <a:pos x="216" y="108"/>
                </a:cxn>
                <a:cxn ang="0">
                  <a:pos x="218" y="105"/>
                </a:cxn>
                <a:cxn ang="0">
                  <a:pos x="217" y="95"/>
                </a:cxn>
                <a:cxn ang="0">
                  <a:pos x="204" y="78"/>
                </a:cxn>
                <a:cxn ang="0">
                  <a:pos x="183" y="56"/>
                </a:cxn>
                <a:cxn ang="0">
                  <a:pos x="164" y="33"/>
                </a:cxn>
                <a:cxn ang="0">
                  <a:pos x="145" y="11"/>
                </a:cxn>
                <a:cxn ang="0">
                  <a:pos x="231" y="0"/>
                </a:cxn>
                <a:cxn ang="0">
                  <a:pos x="104" y="229"/>
                </a:cxn>
                <a:cxn ang="0">
                  <a:pos x="110" y="206"/>
                </a:cxn>
                <a:cxn ang="0">
                  <a:pos x="118" y="187"/>
                </a:cxn>
                <a:cxn ang="0">
                  <a:pos x="112" y="183"/>
                </a:cxn>
                <a:cxn ang="0">
                  <a:pos x="103" y="181"/>
                </a:cxn>
                <a:cxn ang="0">
                  <a:pos x="76" y="187"/>
                </a:cxn>
                <a:cxn ang="0">
                  <a:pos x="51" y="192"/>
                </a:cxn>
                <a:cxn ang="0">
                  <a:pos x="26" y="197"/>
                </a:cxn>
                <a:cxn ang="0">
                  <a:pos x="0" y="200"/>
                </a:cxn>
                <a:cxn ang="0">
                  <a:pos x="8" y="142"/>
                </a:cxn>
                <a:cxn ang="0">
                  <a:pos x="20" y="131"/>
                </a:cxn>
                <a:cxn ang="0">
                  <a:pos x="23" y="123"/>
                </a:cxn>
                <a:cxn ang="0">
                  <a:pos x="22" y="116"/>
                </a:cxn>
                <a:cxn ang="0">
                  <a:pos x="18" y="113"/>
                </a:cxn>
                <a:cxn ang="0">
                  <a:pos x="11" y="109"/>
                </a:cxn>
                <a:cxn ang="0">
                  <a:pos x="6" y="109"/>
                </a:cxn>
                <a:cxn ang="0">
                  <a:pos x="3" y="110"/>
                </a:cxn>
                <a:cxn ang="0">
                  <a:pos x="0" y="23"/>
                </a:cxn>
                <a:cxn ang="0">
                  <a:pos x="15" y="48"/>
                </a:cxn>
                <a:cxn ang="0">
                  <a:pos x="20" y="86"/>
                </a:cxn>
                <a:cxn ang="0">
                  <a:pos x="26" y="91"/>
                </a:cxn>
                <a:cxn ang="0">
                  <a:pos x="31" y="95"/>
                </a:cxn>
                <a:cxn ang="0">
                  <a:pos x="37" y="93"/>
                </a:cxn>
                <a:cxn ang="0">
                  <a:pos x="44" y="92"/>
                </a:cxn>
                <a:cxn ang="0">
                  <a:pos x="51" y="49"/>
                </a:cxn>
                <a:cxn ang="0">
                  <a:pos x="51" y="0"/>
                </a:cxn>
              </a:cxnLst>
              <a:rect l="0" t="0" r="r" b="b"/>
              <a:pathLst>
                <a:path w="231" h="229">
                  <a:moveTo>
                    <a:pt x="51" y="0"/>
                  </a:moveTo>
                  <a:lnTo>
                    <a:pt x="83" y="0"/>
                  </a:lnTo>
                  <a:lnTo>
                    <a:pt x="90" y="16"/>
                  </a:lnTo>
                  <a:lnTo>
                    <a:pt x="96" y="32"/>
                  </a:lnTo>
                  <a:lnTo>
                    <a:pt x="102" y="48"/>
                  </a:lnTo>
                  <a:lnTo>
                    <a:pt x="109" y="64"/>
                  </a:lnTo>
                  <a:lnTo>
                    <a:pt x="114" y="80"/>
                  </a:lnTo>
                  <a:lnTo>
                    <a:pt x="120" y="98"/>
                  </a:lnTo>
                  <a:lnTo>
                    <a:pt x="125" y="115"/>
                  </a:lnTo>
                  <a:lnTo>
                    <a:pt x="130" y="132"/>
                  </a:lnTo>
                  <a:lnTo>
                    <a:pt x="135" y="137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7" y="143"/>
                  </a:lnTo>
                  <a:lnTo>
                    <a:pt x="152" y="137"/>
                  </a:lnTo>
                  <a:lnTo>
                    <a:pt x="157" y="132"/>
                  </a:lnTo>
                  <a:lnTo>
                    <a:pt x="163" y="129"/>
                  </a:lnTo>
                  <a:lnTo>
                    <a:pt x="171" y="123"/>
                  </a:lnTo>
                  <a:lnTo>
                    <a:pt x="172" y="124"/>
                  </a:lnTo>
                  <a:lnTo>
                    <a:pt x="173" y="124"/>
                  </a:lnTo>
                  <a:lnTo>
                    <a:pt x="174" y="124"/>
                  </a:lnTo>
                  <a:lnTo>
                    <a:pt x="175" y="125"/>
                  </a:lnTo>
                  <a:lnTo>
                    <a:pt x="176" y="125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8" y="124"/>
                  </a:lnTo>
                  <a:lnTo>
                    <a:pt x="178" y="123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8" y="121"/>
                  </a:lnTo>
                  <a:lnTo>
                    <a:pt x="183" y="119"/>
                  </a:lnTo>
                  <a:lnTo>
                    <a:pt x="188" y="116"/>
                  </a:lnTo>
                  <a:lnTo>
                    <a:pt x="191" y="114"/>
                  </a:lnTo>
                  <a:lnTo>
                    <a:pt x="195" y="113"/>
                  </a:lnTo>
                  <a:lnTo>
                    <a:pt x="199" y="112"/>
                  </a:lnTo>
                  <a:lnTo>
                    <a:pt x="203" y="110"/>
                  </a:lnTo>
                  <a:lnTo>
                    <a:pt x="209" y="109"/>
                  </a:lnTo>
                  <a:lnTo>
                    <a:pt x="216" y="108"/>
                  </a:lnTo>
                  <a:lnTo>
                    <a:pt x="216" y="108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7" y="95"/>
                  </a:lnTo>
                  <a:lnTo>
                    <a:pt x="214" y="90"/>
                  </a:lnTo>
                  <a:lnTo>
                    <a:pt x="204" y="78"/>
                  </a:lnTo>
                  <a:lnTo>
                    <a:pt x="194" y="67"/>
                  </a:lnTo>
                  <a:lnTo>
                    <a:pt x="183" y="56"/>
                  </a:lnTo>
                  <a:lnTo>
                    <a:pt x="174" y="45"/>
                  </a:lnTo>
                  <a:lnTo>
                    <a:pt x="164" y="33"/>
                  </a:lnTo>
                  <a:lnTo>
                    <a:pt x="155" y="22"/>
                  </a:lnTo>
                  <a:lnTo>
                    <a:pt x="145" y="11"/>
                  </a:lnTo>
                  <a:lnTo>
                    <a:pt x="136" y="0"/>
                  </a:lnTo>
                  <a:lnTo>
                    <a:pt x="231" y="0"/>
                  </a:lnTo>
                  <a:lnTo>
                    <a:pt x="231" y="229"/>
                  </a:lnTo>
                  <a:lnTo>
                    <a:pt x="104" y="229"/>
                  </a:lnTo>
                  <a:lnTo>
                    <a:pt x="106" y="218"/>
                  </a:lnTo>
                  <a:lnTo>
                    <a:pt x="110" y="206"/>
                  </a:lnTo>
                  <a:lnTo>
                    <a:pt x="113" y="196"/>
                  </a:lnTo>
                  <a:lnTo>
                    <a:pt x="118" y="187"/>
                  </a:lnTo>
                  <a:lnTo>
                    <a:pt x="115" y="184"/>
                  </a:lnTo>
                  <a:lnTo>
                    <a:pt x="112" y="183"/>
                  </a:lnTo>
                  <a:lnTo>
                    <a:pt x="109" y="182"/>
                  </a:lnTo>
                  <a:lnTo>
                    <a:pt x="103" y="181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64" y="190"/>
                  </a:lnTo>
                  <a:lnTo>
                    <a:pt x="51" y="192"/>
                  </a:lnTo>
                  <a:lnTo>
                    <a:pt x="38" y="195"/>
                  </a:lnTo>
                  <a:lnTo>
                    <a:pt x="26" y="197"/>
                  </a:lnTo>
                  <a:lnTo>
                    <a:pt x="13" y="198"/>
                  </a:lnTo>
                  <a:lnTo>
                    <a:pt x="0" y="200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14" y="137"/>
                  </a:lnTo>
                  <a:lnTo>
                    <a:pt x="20" y="131"/>
                  </a:lnTo>
                  <a:lnTo>
                    <a:pt x="24" y="125"/>
                  </a:lnTo>
                  <a:lnTo>
                    <a:pt x="23" y="123"/>
                  </a:lnTo>
                  <a:lnTo>
                    <a:pt x="23" y="120"/>
                  </a:lnTo>
                  <a:lnTo>
                    <a:pt x="22" y="116"/>
                  </a:lnTo>
                  <a:lnTo>
                    <a:pt x="21" y="114"/>
                  </a:lnTo>
                  <a:lnTo>
                    <a:pt x="18" y="113"/>
                  </a:lnTo>
                  <a:lnTo>
                    <a:pt x="14" y="110"/>
                  </a:lnTo>
                  <a:lnTo>
                    <a:pt x="11" y="109"/>
                  </a:lnTo>
                  <a:lnTo>
                    <a:pt x="7" y="108"/>
                  </a:lnTo>
                  <a:lnTo>
                    <a:pt x="6" y="109"/>
                  </a:lnTo>
                  <a:lnTo>
                    <a:pt x="4" y="109"/>
                  </a:lnTo>
                  <a:lnTo>
                    <a:pt x="3" y="110"/>
                  </a:lnTo>
                  <a:lnTo>
                    <a:pt x="0" y="112"/>
                  </a:lnTo>
                  <a:lnTo>
                    <a:pt x="0" y="23"/>
                  </a:lnTo>
                  <a:lnTo>
                    <a:pt x="9" y="34"/>
                  </a:lnTo>
                  <a:lnTo>
                    <a:pt x="15" y="48"/>
                  </a:lnTo>
                  <a:lnTo>
                    <a:pt x="19" y="66"/>
                  </a:lnTo>
                  <a:lnTo>
                    <a:pt x="20" y="86"/>
                  </a:lnTo>
                  <a:lnTo>
                    <a:pt x="22" y="89"/>
                  </a:lnTo>
                  <a:lnTo>
                    <a:pt x="26" y="91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4" y="94"/>
                  </a:lnTo>
                  <a:lnTo>
                    <a:pt x="37" y="93"/>
                  </a:lnTo>
                  <a:lnTo>
                    <a:pt x="41" y="93"/>
                  </a:lnTo>
                  <a:lnTo>
                    <a:pt x="44" y="92"/>
                  </a:lnTo>
                  <a:lnTo>
                    <a:pt x="50" y="74"/>
                  </a:lnTo>
                  <a:lnTo>
                    <a:pt x="51" y="49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6" name="Freeform 206"/>
            <p:cNvSpPr>
              <a:spLocks/>
            </p:cNvSpPr>
            <p:nvPr/>
          </p:nvSpPr>
          <p:spPr bwMode="auto">
            <a:xfrm>
              <a:off x="3640" y="2559"/>
              <a:ext cx="37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215"/>
                </a:cxn>
                <a:cxn ang="0">
                  <a:pos x="74" y="211"/>
                </a:cxn>
                <a:cxn ang="0">
                  <a:pos x="74" y="208"/>
                </a:cxn>
                <a:cxn ang="0">
                  <a:pos x="72" y="204"/>
                </a:cxn>
                <a:cxn ang="0">
                  <a:pos x="72" y="201"/>
                </a:cxn>
                <a:cxn ang="0">
                  <a:pos x="52" y="188"/>
                </a:cxn>
                <a:cxn ang="0">
                  <a:pos x="38" y="174"/>
                </a:cxn>
                <a:cxn ang="0">
                  <a:pos x="29" y="159"/>
                </a:cxn>
                <a:cxn ang="0">
                  <a:pos x="25" y="143"/>
                </a:cxn>
                <a:cxn ang="0">
                  <a:pos x="28" y="127"/>
                </a:cxn>
                <a:cxn ang="0">
                  <a:pos x="34" y="110"/>
                </a:cxn>
                <a:cxn ang="0">
                  <a:pos x="46" y="94"/>
                </a:cxn>
                <a:cxn ang="0">
                  <a:pos x="63" y="78"/>
                </a:cxn>
                <a:cxn ang="0">
                  <a:pos x="62" y="68"/>
                </a:cxn>
                <a:cxn ang="0">
                  <a:pos x="60" y="58"/>
                </a:cxn>
                <a:cxn ang="0">
                  <a:pos x="54" y="49"/>
                </a:cxn>
                <a:cxn ang="0">
                  <a:pos x="46" y="38"/>
                </a:cxn>
                <a:cxn ang="0">
                  <a:pos x="37" y="29"/>
                </a:cxn>
                <a:cxn ang="0">
                  <a:pos x="25" y="19"/>
                </a:cxn>
                <a:cxn ang="0">
                  <a:pos x="13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4" h="215">
                  <a:moveTo>
                    <a:pt x="0" y="0"/>
                  </a:moveTo>
                  <a:lnTo>
                    <a:pt x="74" y="0"/>
                  </a:lnTo>
                  <a:lnTo>
                    <a:pt x="74" y="215"/>
                  </a:lnTo>
                  <a:lnTo>
                    <a:pt x="74" y="211"/>
                  </a:lnTo>
                  <a:lnTo>
                    <a:pt x="74" y="208"/>
                  </a:lnTo>
                  <a:lnTo>
                    <a:pt x="72" y="204"/>
                  </a:lnTo>
                  <a:lnTo>
                    <a:pt x="72" y="201"/>
                  </a:lnTo>
                  <a:lnTo>
                    <a:pt x="52" y="188"/>
                  </a:lnTo>
                  <a:lnTo>
                    <a:pt x="38" y="174"/>
                  </a:lnTo>
                  <a:lnTo>
                    <a:pt x="29" y="159"/>
                  </a:lnTo>
                  <a:lnTo>
                    <a:pt x="25" y="143"/>
                  </a:lnTo>
                  <a:lnTo>
                    <a:pt x="28" y="127"/>
                  </a:lnTo>
                  <a:lnTo>
                    <a:pt x="34" y="110"/>
                  </a:lnTo>
                  <a:lnTo>
                    <a:pt x="46" y="94"/>
                  </a:lnTo>
                  <a:lnTo>
                    <a:pt x="63" y="78"/>
                  </a:lnTo>
                  <a:lnTo>
                    <a:pt x="62" y="68"/>
                  </a:lnTo>
                  <a:lnTo>
                    <a:pt x="60" y="58"/>
                  </a:lnTo>
                  <a:lnTo>
                    <a:pt x="54" y="49"/>
                  </a:lnTo>
                  <a:lnTo>
                    <a:pt x="46" y="38"/>
                  </a:lnTo>
                  <a:lnTo>
                    <a:pt x="37" y="29"/>
                  </a:lnTo>
                  <a:lnTo>
                    <a:pt x="25" y="19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7" name="Freeform 207"/>
            <p:cNvSpPr>
              <a:spLocks/>
            </p:cNvSpPr>
            <p:nvPr/>
          </p:nvSpPr>
          <p:spPr bwMode="auto">
            <a:xfrm>
              <a:off x="3612" y="2648"/>
              <a:ext cx="65" cy="26"/>
            </a:xfrm>
            <a:custGeom>
              <a:avLst/>
              <a:gdLst/>
              <a:ahLst/>
              <a:cxnLst>
                <a:cxn ang="0">
                  <a:pos x="129" y="38"/>
                </a:cxn>
                <a:cxn ang="0">
                  <a:pos x="126" y="40"/>
                </a:cxn>
                <a:cxn ang="0">
                  <a:pos x="125" y="41"/>
                </a:cxn>
                <a:cxn ang="0">
                  <a:pos x="123" y="44"/>
                </a:cxn>
                <a:cxn ang="0">
                  <a:pos x="121" y="46"/>
                </a:cxn>
                <a:cxn ang="0">
                  <a:pos x="106" y="43"/>
                </a:cxn>
                <a:cxn ang="0">
                  <a:pos x="88" y="36"/>
                </a:cxn>
                <a:cxn ang="0">
                  <a:pos x="70" y="25"/>
                </a:cxn>
                <a:cxn ang="0">
                  <a:pos x="51" y="15"/>
                </a:cxn>
                <a:cxn ang="0">
                  <a:pos x="35" y="6"/>
                </a:cxn>
                <a:cxn ang="0">
                  <a:pos x="20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4" y="13"/>
                </a:cxn>
                <a:cxn ang="0">
                  <a:pos x="9" y="18"/>
                </a:cxn>
                <a:cxn ang="0">
                  <a:pos x="12" y="24"/>
                </a:cxn>
                <a:cxn ang="0">
                  <a:pos x="17" y="29"/>
                </a:cxn>
                <a:cxn ang="0">
                  <a:pos x="21" y="35"/>
                </a:cxn>
                <a:cxn ang="0">
                  <a:pos x="26" y="40"/>
                </a:cxn>
                <a:cxn ang="0">
                  <a:pos x="30" y="46"/>
                </a:cxn>
                <a:cxn ang="0">
                  <a:pos x="34" y="52"/>
                </a:cxn>
                <a:cxn ang="0">
                  <a:pos x="129" y="52"/>
                </a:cxn>
                <a:cxn ang="0">
                  <a:pos x="129" y="38"/>
                </a:cxn>
                <a:cxn ang="0">
                  <a:pos x="129" y="38"/>
                </a:cxn>
              </a:cxnLst>
              <a:rect l="0" t="0" r="r" b="b"/>
              <a:pathLst>
                <a:path w="129" h="52">
                  <a:moveTo>
                    <a:pt x="129" y="38"/>
                  </a:moveTo>
                  <a:lnTo>
                    <a:pt x="126" y="40"/>
                  </a:lnTo>
                  <a:lnTo>
                    <a:pt x="125" y="41"/>
                  </a:lnTo>
                  <a:lnTo>
                    <a:pt x="123" y="44"/>
                  </a:lnTo>
                  <a:lnTo>
                    <a:pt x="121" y="46"/>
                  </a:lnTo>
                  <a:lnTo>
                    <a:pt x="106" y="43"/>
                  </a:lnTo>
                  <a:lnTo>
                    <a:pt x="88" y="36"/>
                  </a:lnTo>
                  <a:lnTo>
                    <a:pt x="70" y="25"/>
                  </a:lnTo>
                  <a:lnTo>
                    <a:pt x="51" y="15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4" y="13"/>
                  </a:lnTo>
                  <a:lnTo>
                    <a:pt x="9" y="18"/>
                  </a:lnTo>
                  <a:lnTo>
                    <a:pt x="12" y="24"/>
                  </a:lnTo>
                  <a:lnTo>
                    <a:pt x="17" y="29"/>
                  </a:lnTo>
                  <a:lnTo>
                    <a:pt x="21" y="35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4" y="52"/>
                  </a:lnTo>
                  <a:lnTo>
                    <a:pt x="129" y="52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8" name="Freeform 208"/>
            <p:cNvSpPr>
              <a:spLocks/>
            </p:cNvSpPr>
            <p:nvPr/>
          </p:nvSpPr>
          <p:spPr bwMode="auto">
            <a:xfrm>
              <a:off x="3587" y="2658"/>
              <a:ext cx="16" cy="16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0" y="32"/>
                </a:cxn>
                <a:cxn ang="0">
                  <a:pos x="1" y="18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2" y="8"/>
                </a:cxn>
                <a:cxn ang="0">
                  <a:pos x="25" y="16"/>
                </a:cxn>
                <a:cxn ang="0">
                  <a:pos x="29" y="24"/>
                </a:cxn>
                <a:cxn ang="0">
                  <a:pos x="32" y="32"/>
                </a:cxn>
              </a:cxnLst>
              <a:rect l="0" t="0" r="r" b="b"/>
              <a:pathLst>
                <a:path w="32" h="32">
                  <a:moveTo>
                    <a:pt x="32" y="32"/>
                  </a:moveTo>
                  <a:lnTo>
                    <a:pt x="0" y="32"/>
                  </a:lnTo>
                  <a:lnTo>
                    <a:pt x="1" y="18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8"/>
                  </a:lnTo>
                  <a:lnTo>
                    <a:pt x="25" y="16"/>
                  </a:lnTo>
                  <a:lnTo>
                    <a:pt x="29" y="2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49" name="Freeform 209"/>
            <p:cNvSpPr>
              <a:spLocks/>
            </p:cNvSpPr>
            <p:nvPr/>
          </p:nvSpPr>
          <p:spPr bwMode="auto">
            <a:xfrm>
              <a:off x="3562" y="2444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57" y="230"/>
                </a:cxn>
                <a:cxn ang="0">
                  <a:pos x="128" y="212"/>
                </a:cxn>
                <a:cxn ang="0">
                  <a:pos x="99" y="196"/>
                </a:cxn>
                <a:cxn ang="0">
                  <a:pos x="73" y="181"/>
                </a:cxn>
                <a:cxn ang="0">
                  <a:pos x="52" y="169"/>
                </a:cxn>
                <a:cxn ang="0">
                  <a:pos x="52" y="167"/>
                </a:cxn>
                <a:cxn ang="0">
                  <a:pos x="52" y="165"/>
                </a:cxn>
                <a:cxn ang="0">
                  <a:pos x="35" y="152"/>
                </a:cxn>
                <a:cxn ang="0">
                  <a:pos x="21" y="143"/>
                </a:cxn>
                <a:cxn ang="0">
                  <a:pos x="11" y="135"/>
                </a:cxn>
                <a:cxn ang="0">
                  <a:pos x="0" y="128"/>
                </a:cxn>
                <a:cxn ang="0">
                  <a:pos x="9" y="95"/>
                </a:cxn>
                <a:cxn ang="0">
                  <a:pos x="27" y="99"/>
                </a:cxn>
                <a:cxn ang="0">
                  <a:pos x="44" y="102"/>
                </a:cxn>
                <a:cxn ang="0">
                  <a:pos x="62" y="106"/>
                </a:cxn>
                <a:cxn ang="0">
                  <a:pos x="83" y="110"/>
                </a:cxn>
                <a:cxn ang="0">
                  <a:pos x="109" y="116"/>
                </a:cxn>
                <a:cxn ang="0">
                  <a:pos x="140" y="123"/>
                </a:cxn>
                <a:cxn ang="0">
                  <a:pos x="178" y="132"/>
                </a:cxn>
                <a:cxn ang="0">
                  <a:pos x="204" y="130"/>
                </a:cxn>
                <a:cxn ang="0">
                  <a:pos x="204" y="117"/>
                </a:cxn>
                <a:cxn ang="0">
                  <a:pos x="196" y="105"/>
                </a:cxn>
                <a:cxn ang="0">
                  <a:pos x="186" y="94"/>
                </a:cxn>
                <a:cxn ang="0">
                  <a:pos x="181" y="89"/>
                </a:cxn>
                <a:cxn ang="0">
                  <a:pos x="179" y="89"/>
                </a:cxn>
                <a:cxn ang="0">
                  <a:pos x="168" y="78"/>
                </a:cxn>
                <a:cxn ang="0">
                  <a:pos x="163" y="69"/>
                </a:cxn>
                <a:cxn ang="0">
                  <a:pos x="160" y="66"/>
                </a:cxn>
                <a:cxn ang="0">
                  <a:pos x="158" y="66"/>
                </a:cxn>
                <a:cxn ang="0">
                  <a:pos x="151" y="56"/>
                </a:cxn>
                <a:cxn ang="0">
                  <a:pos x="148" y="47"/>
                </a:cxn>
                <a:cxn ang="0">
                  <a:pos x="151" y="40"/>
                </a:cxn>
                <a:cxn ang="0">
                  <a:pos x="160" y="32"/>
                </a:cxn>
                <a:cxn ang="0">
                  <a:pos x="174" y="21"/>
                </a:cxn>
                <a:cxn ang="0">
                  <a:pos x="188" y="7"/>
                </a:cxn>
              </a:cxnLst>
              <a:rect l="0" t="0" r="r" b="b"/>
              <a:pathLst>
                <a:path w="231" h="230">
                  <a:moveTo>
                    <a:pt x="195" y="0"/>
                  </a:moveTo>
                  <a:lnTo>
                    <a:pt x="231" y="0"/>
                  </a:lnTo>
                  <a:lnTo>
                    <a:pt x="231" y="230"/>
                  </a:lnTo>
                  <a:lnTo>
                    <a:pt x="157" y="230"/>
                  </a:lnTo>
                  <a:lnTo>
                    <a:pt x="142" y="221"/>
                  </a:lnTo>
                  <a:lnTo>
                    <a:pt x="128" y="212"/>
                  </a:lnTo>
                  <a:lnTo>
                    <a:pt x="113" y="204"/>
                  </a:lnTo>
                  <a:lnTo>
                    <a:pt x="99" y="196"/>
                  </a:lnTo>
                  <a:lnTo>
                    <a:pt x="85" y="188"/>
                  </a:lnTo>
                  <a:lnTo>
                    <a:pt x="73" y="181"/>
                  </a:lnTo>
                  <a:lnTo>
                    <a:pt x="61" y="175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2" y="165"/>
                  </a:lnTo>
                  <a:lnTo>
                    <a:pt x="43" y="158"/>
                  </a:lnTo>
                  <a:lnTo>
                    <a:pt x="35" y="152"/>
                  </a:lnTo>
                  <a:lnTo>
                    <a:pt x="28" y="147"/>
                  </a:lnTo>
                  <a:lnTo>
                    <a:pt x="21" y="143"/>
                  </a:lnTo>
                  <a:lnTo>
                    <a:pt x="15" y="138"/>
                  </a:lnTo>
                  <a:lnTo>
                    <a:pt x="11" y="135"/>
                  </a:lnTo>
                  <a:lnTo>
                    <a:pt x="5" y="131"/>
                  </a:lnTo>
                  <a:lnTo>
                    <a:pt x="0" y="128"/>
                  </a:lnTo>
                  <a:lnTo>
                    <a:pt x="0" y="93"/>
                  </a:lnTo>
                  <a:lnTo>
                    <a:pt x="9" y="95"/>
                  </a:lnTo>
                  <a:lnTo>
                    <a:pt x="19" y="97"/>
                  </a:lnTo>
                  <a:lnTo>
                    <a:pt x="27" y="99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3" y="105"/>
                  </a:lnTo>
                  <a:lnTo>
                    <a:pt x="62" y="106"/>
                  </a:lnTo>
                  <a:lnTo>
                    <a:pt x="73" y="108"/>
                  </a:lnTo>
                  <a:lnTo>
                    <a:pt x="83" y="110"/>
                  </a:lnTo>
                  <a:lnTo>
                    <a:pt x="96" y="114"/>
                  </a:lnTo>
                  <a:lnTo>
                    <a:pt x="109" y="116"/>
                  </a:lnTo>
                  <a:lnTo>
                    <a:pt x="123" y="120"/>
                  </a:lnTo>
                  <a:lnTo>
                    <a:pt x="140" y="123"/>
                  </a:lnTo>
                  <a:lnTo>
                    <a:pt x="158" y="128"/>
                  </a:lnTo>
                  <a:lnTo>
                    <a:pt x="178" y="132"/>
                  </a:lnTo>
                  <a:lnTo>
                    <a:pt x="199" y="137"/>
                  </a:lnTo>
                  <a:lnTo>
                    <a:pt x="204" y="130"/>
                  </a:lnTo>
                  <a:lnTo>
                    <a:pt x="206" y="123"/>
                  </a:lnTo>
                  <a:lnTo>
                    <a:pt x="204" y="117"/>
                  </a:lnTo>
                  <a:lnTo>
                    <a:pt x="201" y="110"/>
                  </a:lnTo>
                  <a:lnTo>
                    <a:pt x="196" y="105"/>
                  </a:lnTo>
                  <a:lnTo>
                    <a:pt x="190" y="99"/>
                  </a:lnTo>
                  <a:lnTo>
                    <a:pt x="186" y="94"/>
                  </a:lnTo>
                  <a:lnTo>
                    <a:pt x="182" y="89"/>
                  </a:lnTo>
                  <a:lnTo>
                    <a:pt x="181" y="89"/>
                  </a:lnTo>
                  <a:lnTo>
                    <a:pt x="180" y="89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68" y="78"/>
                  </a:lnTo>
                  <a:lnTo>
                    <a:pt x="165" y="71"/>
                  </a:lnTo>
                  <a:lnTo>
                    <a:pt x="163" y="69"/>
                  </a:lnTo>
                  <a:lnTo>
                    <a:pt x="161" y="66"/>
                  </a:lnTo>
                  <a:lnTo>
                    <a:pt x="160" y="66"/>
                  </a:lnTo>
                  <a:lnTo>
                    <a:pt x="159" y="66"/>
                  </a:lnTo>
                  <a:lnTo>
                    <a:pt x="158" y="66"/>
                  </a:lnTo>
                  <a:lnTo>
                    <a:pt x="157" y="66"/>
                  </a:lnTo>
                  <a:lnTo>
                    <a:pt x="151" y="56"/>
                  </a:lnTo>
                  <a:lnTo>
                    <a:pt x="149" y="52"/>
                  </a:lnTo>
                  <a:lnTo>
                    <a:pt x="148" y="47"/>
                  </a:lnTo>
                  <a:lnTo>
                    <a:pt x="148" y="42"/>
                  </a:lnTo>
                  <a:lnTo>
                    <a:pt x="151" y="40"/>
                  </a:lnTo>
                  <a:lnTo>
                    <a:pt x="156" y="36"/>
                  </a:lnTo>
                  <a:lnTo>
                    <a:pt x="160" y="32"/>
                  </a:lnTo>
                  <a:lnTo>
                    <a:pt x="167" y="26"/>
                  </a:lnTo>
                  <a:lnTo>
                    <a:pt x="174" y="21"/>
                  </a:lnTo>
                  <a:lnTo>
                    <a:pt x="181" y="14"/>
                  </a:lnTo>
                  <a:lnTo>
                    <a:pt x="188" y="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0" name="Freeform 210"/>
            <p:cNvSpPr>
              <a:spLocks/>
            </p:cNvSpPr>
            <p:nvPr/>
          </p:nvSpPr>
          <p:spPr bwMode="auto">
            <a:xfrm>
              <a:off x="3591" y="2329"/>
              <a:ext cx="86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8" y="13"/>
                </a:cxn>
                <a:cxn ang="0">
                  <a:pos x="92" y="29"/>
                </a:cxn>
                <a:cxn ang="0">
                  <a:pos x="128" y="44"/>
                </a:cxn>
                <a:cxn ang="0">
                  <a:pos x="162" y="49"/>
                </a:cxn>
                <a:cxn ang="0">
                  <a:pos x="160" y="26"/>
                </a:cxn>
                <a:cxn ang="0">
                  <a:pos x="151" y="0"/>
                </a:cxn>
                <a:cxn ang="0">
                  <a:pos x="172" y="230"/>
                </a:cxn>
                <a:cxn ang="0">
                  <a:pos x="145" y="221"/>
                </a:cxn>
                <a:cxn ang="0">
                  <a:pos x="158" y="202"/>
                </a:cxn>
                <a:cxn ang="0">
                  <a:pos x="164" y="185"/>
                </a:cxn>
                <a:cxn ang="0">
                  <a:pos x="155" y="170"/>
                </a:cxn>
                <a:cxn ang="0">
                  <a:pos x="146" y="164"/>
                </a:cxn>
                <a:cxn ang="0">
                  <a:pos x="146" y="162"/>
                </a:cxn>
                <a:cxn ang="0">
                  <a:pos x="139" y="155"/>
                </a:cxn>
                <a:cxn ang="0">
                  <a:pos x="126" y="141"/>
                </a:cxn>
                <a:cxn ang="0">
                  <a:pos x="111" y="126"/>
                </a:cxn>
                <a:cxn ang="0">
                  <a:pos x="98" y="115"/>
                </a:cxn>
                <a:cxn ang="0">
                  <a:pos x="92" y="111"/>
                </a:cxn>
                <a:cxn ang="0">
                  <a:pos x="92" y="108"/>
                </a:cxn>
                <a:cxn ang="0">
                  <a:pos x="91" y="107"/>
                </a:cxn>
                <a:cxn ang="0">
                  <a:pos x="89" y="107"/>
                </a:cxn>
                <a:cxn ang="0">
                  <a:pos x="85" y="101"/>
                </a:cxn>
                <a:cxn ang="0">
                  <a:pos x="74" y="87"/>
                </a:cxn>
                <a:cxn ang="0">
                  <a:pos x="58" y="72"/>
                </a:cxn>
                <a:cxn ang="0">
                  <a:pos x="45" y="57"/>
                </a:cxn>
                <a:cxn ang="0">
                  <a:pos x="40" y="51"/>
                </a:cxn>
                <a:cxn ang="0">
                  <a:pos x="38" y="51"/>
                </a:cxn>
                <a:cxn ang="0">
                  <a:pos x="31" y="44"/>
                </a:cxn>
                <a:cxn ang="0">
                  <a:pos x="21" y="32"/>
                </a:cxn>
                <a:cxn ang="0">
                  <a:pos x="10" y="19"/>
                </a:cxn>
                <a:cxn ang="0">
                  <a:pos x="2" y="6"/>
                </a:cxn>
              </a:cxnLst>
              <a:rect l="0" t="0" r="r" b="b"/>
              <a:pathLst>
                <a:path w="172" h="230">
                  <a:moveTo>
                    <a:pt x="0" y="0"/>
                  </a:moveTo>
                  <a:lnTo>
                    <a:pt x="25" y="0"/>
                  </a:lnTo>
                  <a:lnTo>
                    <a:pt x="41" y="5"/>
                  </a:lnTo>
                  <a:lnTo>
                    <a:pt x="58" y="13"/>
                  </a:lnTo>
                  <a:lnTo>
                    <a:pt x="75" y="21"/>
                  </a:lnTo>
                  <a:lnTo>
                    <a:pt x="92" y="29"/>
                  </a:lnTo>
                  <a:lnTo>
                    <a:pt x="109" y="37"/>
                  </a:lnTo>
                  <a:lnTo>
                    <a:pt x="128" y="44"/>
                  </a:lnTo>
                  <a:lnTo>
                    <a:pt x="145" y="48"/>
                  </a:lnTo>
                  <a:lnTo>
                    <a:pt x="162" y="49"/>
                  </a:lnTo>
                  <a:lnTo>
                    <a:pt x="162" y="39"/>
                  </a:lnTo>
                  <a:lnTo>
                    <a:pt x="160" y="26"/>
                  </a:lnTo>
                  <a:lnTo>
                    <a:pt x="155" y="13"/>
                  </a:lnTo>
                  <a:lnTo>
                    <a:pt x="151" y="0"/>
                  </a:lnTo>
                  <a:lnTo>
                    <a:pt x="172" y="0"/>
                  </a:lnTo>
                  <a:lnTo>
                    <a:pt x="172" y="230"/>
                  </a:lnTo>
                  <a:lnTo>
                    <a:pt x="136" y="230"/>
                  </a:lnTo>
                  <a:lnTo>
                    <a:pt x="145" y="221"/>
                  </a:lnTo>
                  <a:lnTo>
                    <a:pt x="152" y="211"/>
                  </a:lnTo>
                  <a:lnTo>
                    <a:pt x="158" y="202"/>
                  </a:lnTo>
                  <a:lnTo>
                    <a:pt x="162" y="193"/>
                  </a:lnTo>
                  <a:lnTo>
                    <a:pt x="164" y="185"/>
                  </a:lnTo>
                  <a:lnTo>
                    <a:pt x="161" y="177"/>
                  </a:lnTo>
                  <a:lnTo>
                    <a:pt x="155" y="170"/>
                  </a:lnTo>
                  <a:lnTo>
                    <a:pt x="146" y="165"/>
                  </a:lnTo>
                  <a:lnTo>
                    <a:pt x="146" y="164"/>
                  </a:lnTo>
                  <a:lnTo>
                    <a:pt x="146" y="163"/>
                  </a:lnTo>
                  <a:lnTo>
                    <a:pt x="146" y="162"/>
                  </a:lnTo>
                  <a:lnTo>
                    <a:pt x="146" y="161"/>
                  </a:lnTo>
                  <a:lnTo>
                    <a:pt x="139" y="155"/>
                  </a:lnTo>
                  <a:lnTo>
                    <a:pt x="132" y="148"/>
                  </a:lnTo>
                  <a:lnTo>
                    <a:pt x="126" y="141"/>
                  </a:lnTo>
                  <a:lnTo>
                    <a:pt x="117" y="133"/>
                  </a:lnTo>
                  <a:lnTo>
                    <a:pt x="111" y="126"/>
                  </a:lnTo>
                  <a:lnTo>
                    <a:pt x="104" y="119"/>
                  </a:lnTo>
                  <a:lnTo>
                    <a:pt x="98" y="115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2" y="108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7"/>
                  </a:lnTo>
                  <a:lnTo>
                    <a:pt x="89" y="107"/>
                  </a:lnTo>
                  <a:lnTo>
                    <a:pt x="88" y="107"/>
                  </a:lnTo>
                  <a:lnTo>
                    <a:pt x="85" y="101"/>
                  </a:lnTo>
                  <a:lnTo>
                    <a:pt x="81" y="94"/>
                  </a:lnTo>
                  <a:lnTo>
                    <a:pt x="74" y="87"/>
                  </a:lnTo>
                  <a:lnTo>
                    <a:pt x="66" y="79"/>
                  </a:lnTo>
                  <a:lnTo>
                    <a:pt x="58" y="72"/>
                  </a:lnTo>
                  <a:lnTo>
                    <a:pt x="51" y="64"/>
                  </a:lnTo>
                  <a:lnTo>
                    <a:pt x="45" y="57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1" y="44"/>
                  </a:lnTo>
                  <a:lnTo>
                    <a:pt x="26" y="39"/>
                  </a:lnTo>
                  <a:lnTo>
                    <a:pt x="21" y="32"/>
                  </a:lnTo>
                  <a:lnTo>
                    <a:pt x="15" y="26"/>
                  </a:lnTo>
                  <a:lnTo>
                    <a:pt x="10" y="19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1" name="Freeform 211"/>
            <p:cNvSpPr>
              <a:spLocks/>
            </p:cNvSpPr>
            <p:nvPr/>
          </p:nvSpPr>
          <p:spPr bwMode="auto">
            <a:xfrm>
              <a:off x="3665" y="2305"/>
              <a:ext cx="12" cy="2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48"/>
                </a:cxn>
                <a:cxn ang="0">
                  <a:pos x="4" y="48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8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48">
                  <a:moveTo>
                    <a:pt x="25" y="0"/>
                  </a:moveTo>
                  <a:lnTo>
                    <a:pt x="25" y="48"/>
                  </a:lnTo>
                  <a:lnTo>
                    <a:pt x="4" y="48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2" name="Freeform 212"/>
            <p:cNvSpPr>
              <a:spLocks/>
            </p:cNvSpPr>
            <p:nvPr/>
          </p:nvSpPr>
          <p:spPr bwMode="auto">
            <a:xfrm>
              <a:off x="3591" y="2328"/>
              <a:ext cx="13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25" y="3"/>
                </a:cxn>
              </a:cxnLst>
              <a:rect l="0" t="0" r="r" b="b"/>
              <a:pathLst>
                <a:path w="25" h="3">
                  <a:moveTo>
                    <a:pt x="25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3" name="Freeform 213"/>
            <p:cNvSpPr>
              <a:spLocks/>
            </p:cNvSpPr>
            <p:nvPr/>
          </p:nvSpPr>
          <p:spPr bwMode="auto">
            <a:xfrm>
              <a:off x="3467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6" y="23"/>
                </a:cxn>
                <a:cxn ang="0">
                  <a:pos x="44" y="42"/>
                </a:cxn>
                <a:cxn ang="0">
                  <a:pos x="42" y="62"/>
                </a:cxn>
                <a:cxn ang="0">
                  <a:pos x="37" y="89"/>
                </a:cxn>
                <a:cxn ang="0">
                  <a:pos x="36" y="90"/>
                </a:cxn>
                <a:cxn ang="0">
                  <a:pos x="34" y="90"/>
                </a:cxn>
                <a:cxn ang="0">
                  <a:pos x="32" y="90"/>
                </a:cxn>
                <a:cxn ang="0">
                  <a:pos x="30" y="91"/>
                </a:cxn>
                <a:cxn ang="0">
                  <a:pos x="21" y="63"/>
                </a:cxn>
                <a:cxn ang="0">
                  <a:pos x="14" y="40"/>
                </a:cxn>
                <a:cxn ang="0">
                  <a:pos x="7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6" y="23"/>
                  </a:lnTo>
                  <a:lnTo>
                    <a:pt x="44" y="42"/>
                  </a:lnTo>
                  <a:lnTo>
                    <a:pt x="42" y="62"/>
                  </a:lnTo>
                  <a:lnTo>
                    <a:pt x="37" y="89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30" y="91"/>
                  </a:lnTo>
                  <a:lnTo>
                    <a:pt x="21" y="63"/>
                  </a:lnTo>
                  <a:lnTo>
                    <a:pt x="14" y="40"/>
                  </a:lnTo>
                  <a:lnTo>
                    <a:pt x="7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4" name="Freeform 214"/>
            <p:cNvSpPr>
              <a:spLocks/>
            </p:cNvSpPr>
            <p:nvPr/>
          </p:nvSpPr>
          <p:spPr bwMode="auto">
            <a:xfrm>
              <a:off x="3535" y="3070"/>
              <a:ext cx="27" cy="2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37"/>
                </a:cxn>
                <a:cxn ang="0">
                  <a:pos x="48" y="38"/>
                </a:cxn>
                <a:cxn ang="0">
                  <a:pos x="43" y="40"/>
                </a:cxn>
                <a:cxn ang="0">
                  <a:pos x="36" y="41"/>
                </a:cxn>
                <a:cxn ang="0">
                  <a:pos x="30" y="42"/>
                </a:cxn>
                <a:cxn ang="0">
                  <a:pos x="23" y="43"/>
                </a:cxn>
                <a:cxn ang="0">
                  <a:pos x="16" y="44"/>
                </a:cxn>
                <a:cxn ang="0">
                  <a:pos x="10" y="46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10" y="34"/>
                </a:cxn>
                <a:cxn ang="0">
                  <a:pos x="18" y="28"/>
                </a:cxn>
                <a:cxn ang="0">
                  <a:pos x="24" y="22"/>
                </a:cxn>
                <a:cxn ang="0">
                  <a:pos x="30" y="18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8" y="5"/>
                </a:cxn>
                <a:cxn ang="0">
                  <a:pos x="53" y="0"/>
                </a:cxn>
              </a:cxnLst>
              <a:rect l="0" t="0" r="r" b="b"/>
              <a:pathLst>
                <a:path w="53" h="48">
                  <a:moveTo>
                    <a:pt x="53" y="0"/>
                  </a:moveTo>
                  <a:lnTo>
                    <a:pt x="53" y="37"/>
                  </a:lnTo>
                  <a:lnTo>
                    <a:pt x="48" y="38"/>
                  </a:lnTo>
                  <a:lnTo>
                    <a:pt x="43" y="40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3" y="43"/>
                  </a:lnTo>
                  <a:lnTo>
                    <a:pt x="16" y="44"/>
                  </a:lnTo>
                  <a:lnTo>
                    <a:pt x="10" y="46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0" y="34"/>
                  </a:lnTo>
                  <a:lnTo>
                    <a:pt x="18" y="28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8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5" name="Freeform 215"/>
            <p:cNvSpPr>
              <a:spLocks/>
            </p:cNvSpPr>
            <p:nvPr/>
          </p:nvSpPr>
          <p:spPr bwMode="auto">
            <a:xfrm>
              <a:off x="3446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0"/>
                </a:cxn>
                <a:cxn ang="0">
                  <a:pos x="100" y="44"/>
                </a:cxn>
                <a:cxn ang="0">
                  <a:pos x="96" y="98"/>
                </a:cxn>
                <a:cxn ang="0">
                  <a:pos x="96" y="153"/>
                </a:cxn>
                <a:cxn ang="0">
                  <a:pos x="96" y="194"/>
                </a:cxn>
                <a:cxn ang="0">
                  <a:pos x="94" y="195"/>
                </a:cxn>
                <a:cxn ang="0">
                  <a:pos x="94" y="195"/>
                </a:cxn>
                <a:cxn ang="0">
                  <a:pos x="93" y="196"/>
                </a:cxn>
                <a:cxn ang="0">
                  <a:pos x="92" y="196"/>
                </a:cxn>
                <a:cxn ang="0">
                  <a:pos x="91" y="207"/>
                </a:cxn>
                <a:cxn ang="0">
                  <a:pos x="90" y="215"/>
                </a:cxn>
                <a:cxn ang="0">
                  <a:pos x="90" y="223"/>
                </a:cxn>
                <a:cxn ang="0">
                  <a:pos x="89" y="230"/>
                </a:cxn>
                <a:cxn ang="0">
                  <a:pos x="40" y="230"/>
                </a:cxn>
                <a:cxn ang="0">
                  <a:pos x="37" y="219"/>
                </a:cxn>
                <a:cxn ang="0">
                  <a:pos x="33" y="208"/>
                </a:cxn>
                <a:cxn ang="0">
                  <a:pos x="29" y="195"/>
                </a:cxn>
                <a:cxn ang="0">
                  <a:pos x="24" y="180"/>
                </a:cxn>
                <a:cxn ang="0">
                  <a:pos x="20" y="164"/>
                </a:cxn>
                <a:cxn ang="0">
                  <a:pos x="14" y="146"/>
                </a:cxn>
                <a:cxn ang="0">
                  <a:pos x="7" y="125"/>
                </a:cxn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w="113" h="230">
                  <a:moveTo>
                    <a:pt x="0" y="0"/>
                  </a:moveTo>
                  <a:lnTo>
                    <a:pt x="113" y="0"/>
                  </a:lnTo>
                  <a:lnTo>
                    <a:pt x="100" y="44"/>
                  </a:lnTo>
                  <a:lnTo>
                    <a:pt x="96" y="98"/>
                  </a:lnTo>
                  <a:lnTo>
                    <a:pt x="96" y="153"/>
                  </a:lnTo>
                  <a:lnTo>
                    <a:pt x="96" y="194"/>
                  </a:lnTo>
                  <a:lnTo>
                    <a:pt x="94" y="195"/>
                  </a:lnTo>
                  <a:lnTo>
                    <a:pt x="94" y="195"/>
                  </a:lnTo>
                  <a:lnTo>
                    <a:pt x="93" y="196"/>
                  </a:lnTo>
                  <a:lnTo>
                    <a:pt x="92" y="196"/>
                  </a:lnTo>
                  <a:lnTo>
                    <a:pt x="91" y="207"/>
                  </a:lnTo>
                  <a:lnTo>
                    <a:pt x="90" y="215"/>
                  </a:lnTo>
                  <a:lnTo>
                    <a:pt x="90" y="223"/>
                  </a:lnTo>
                  <a:lnTo>
                    <a:pt x="89" y="230"/>
                  </a:lnTo>
                  <a:lnTo>
                    <a:pt x="40" y="230"/>
                  </a:lnTo>
                  <a:lnTo>
                    <a:pt x="37" y="219"/>
                  </a:lnTo>
                  <a:lnTo>
                    <a:pt x="33" y="208"/>
                  </a:lnTo>
                  <a:lnTo>
                    <a:pt x="29" y="195"/>
                  </a:lnTo>
                  <a:lnTo>
                    <a:pt x="24" y="180"/>
                  </a:lnTo>
                  <a:lnTo>
                    <a:pt x="20" y="164"/>
                  </a:lnTo>
                  <a:lnTo>
                    <a:pt x="14" y="146"/>
                  </a:lnTo>
                  <a:lnTo>
                    <a:pt x="7" y="125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6" name="Freeform 216"/>
            <p:cNvSpPr>
              <a:spLocks/>
            </p:cNvSpPr>
            <p:nvPr/>
          </p:nvSpPr>
          <p:spPr bwMode="auto">
            <a:xfrm>
              <a:off x="3518" y="2797"/>
              <a:ext cx="44" cy="37"/>
            </a:xfrm>
            <a:custGeom>
              <a:avLst/>
              <a:gdLst/>
              <a:ahLst/>
              <a:cxnLst>
                <a:cxn ang="0">
                  <a:pos x="87" y="13"/>
                </a:cxn>
                <a:cxn ang="0">
                  <a:pos x="87" y="75"/>
                </a:cxn>
                <a:cxn ang="0">
                  <a:pos x="75" y="65"/>
                </a:cxn>
                <a:cxn ang="0">
                  <a:pos x="60" y="55"/>
                </a:cxn>
                <a:cxn ang="0">
                  <a:pos x="42" y="46"/>
                </a:cxn>
                <a:cxn ang="0">
                  <a:pos x="27" y="37"/>
                </a:cxn>
                <a:cxn ang="0">
                  <a:pos x="14" y="28"/>
                </a:cxn>
                <a:cxn ang="0">
                  <a:pos x="3" y="19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12" y="1"/>
                </a:cxn>
                <a:cxn ang="0">
                  <a:pos x="24" y="4"/>
                </a:cxn>
                <a:cxn ang="0">
                  <a:pos x="34" y="5"/>
                </a:cxn>
                <a:cxn ang="0">
                  <a:pos x="45" y="6"/>
                </a:cxn>
                <a:cxn ang="0">
                  <a:pos x="55" y="8"/>
                </a:cxn>
                <a:cxn ang="0">
                  <a:pos x="65" y="9"/>
                </a:cxn>
                <a:cxn ang="0">
                  <a:pos x="77" y="12"/>
                </a:cxn>
                <a:cxn ang="0">
                  <a:pos x="87" y="13"/>
                </a:cxn>
                <a:cxn ang="0">
                  <a:pos x="87" y="13"/>
                </a:cxn>
              </a:cxnLst>
              <a:rect l="0" t="0" r="r" b="b"/>
              <a:pathLst>
                <a:path w="87" h="75">
                  <a:moveTo>
                    <a:pt x="87" y="13"/>
                  </a:moveTo>
                  <a:lnTo>
                    <a:pt x="87" y="75"/>
                  </a:lnTo>
                  <a:lnTo>
                    <a:pt x="75" y="65"/>
                  </a:lnTo>
                  <a:lnTo>
                    <a:pt x="60" y="55"/>
                  </a:lnTo>
                  <a:lnTo>
                    <a:pt x="42" y="46"/>
                  </a:lnTo>
                  <a:lnTo>
                    <a:pt x="27" y="37"/>
                  </a:lnTo>
                  <a:lnTo>
                    <a:pt x="14" y="28"/>
                  </a:lnTo>
                  <a:lnTo>
                    <a:pt x="3" y="1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2" y="1"/>
                  </a:lnTo>
                  <a:lnTo>
                    <a:pt x="24" y="4"/>
                  </a:lnTo>
                  <a:lnTo>
                    <a:pt x="34" y="5"/>
                  </a:lnTo>
                  <a:lnTo>
                    <a:pt x="45" y="6"/>
                  </a:lnTo>
                  <a:lnTo>
                    <a:pt x="55" y="8"/>
                  </a:lnTo>
                  <a:lnTo>
                    <a:pt x="65" y="9"/>
                  </a:lnTo>
                  <a:lnTo>
                    <a:pt x="77" y="12"/>
                  </a:lnTo>
                  <a:lnTo>
                    <a:pt x="87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7" name="Freeform 217"/>
            <p:cNvSpPr>
              <a:spLocks/>
            </p:cNvSpPr>
            <p:nvPr/>
          </p:nvSpPr>
          <p:spPr bwMode="auto">
            <a:xfrm>
              <a:off x="3446" y="2839"/>
              <a:ext cx="116" cy="65"/>
            </a:xfrm>
            <a:custGeom>
              <a:avLst/>
              <a:gdLst/>
              <a:ahLst/>
              <a:cxnLst>
                <a:cxn ang="0">
                  <a:pos x="230" y="13"/>
                </a:cxn>
                <a:cxn ang="0">
                  <a:pos x="228" y="14"/>
                </a:cxn>
                <a:cxn ang="0">
                  <a:pos x="226" y="14"/>
                </a:cxn>
                <a:cxn ang="0">
                  <a:pos x="223" y="15"/>
                </a:cxn>
                <a:cxn ang="0">
                  <a:pos x="221" y="17"/>
                </a:cxn>
                <a:cxn ang="0">
                  <a:pos x="200" y="6"/>
                </a:cxn>
                <a:cxn ang="0">
                  <a:pos x="181" y="0"/>
                </a:cxn>
                <a:cxn ang="0">
                  <a:pos x="163" y="0"/>
                </a:cxn>
                <a:cxn ang="0">
                  <a:pos x="148" y="5"/>
                </a:cxn>
                <a:cxn ang="0">
                  <a:pos x="135" y="15"/>
                </a:cxn>
                <a:cxn ang="0">
                  <a:pos x="124" y="30"/>
                </a:cxn>
                <a:cxn ang="0">
                  <a:pos x="116" y="49"/>
                </a:cxn>
                <a:cxn ang="0">
                  <a:pos x="110" y="71"/>
                </a:cxn>
                <a:cxn ang="0">
                  <a:pos x="101" y="75"/>
                </a:cxn>
                <a:cxn ang="0">
                  <a:pos x="90" y="78"/>
                </a:cxn>
                <a:cxn ang="0">
                  <a:pos x="77" y="76"/>
                </a:cxn>
                <a:cxn ang="0">
                  <a:pos x="62" y="74"/>
                </a:cxn>
                <a:cxn ang="0">
                  <a:pos x="47" y="70"/>
                </a:cxn>
                <a:cxn ang="0">
                  <a:pos x="32" y="64"/>
                </a:cxn>
                <a:cxn ang="0">
                  <a:pos x="16" y="57"/>
                </a:cxn>
                <a:cxn ang="0">
                  <a:pos x="0" y="49"/>
                </a:cxn>
                <a:cxn ang="0">
                  <a:pos x="0" y="129"/>
                </a:cxn>
                <a:cxn ang="0">
                  <a:pos x="113" y="129"/>
                </a:cxn>
                <a:cxn ang="0">
                  <a:pos x="116" y="123"/>
                </a:cxn>
                <a:cxn ang="0">
                  <a:pos x="121" y="117"/>
                </a:cxn>
                <a:cxn ang="0">
                  <a:pos x="125" y="112"/>
                </a:cxn>
                <a:cxn ang="0">
                  <a:pos x="131" y="109"/>
                </a:cxn>
                <a:cxn ang="0">
                  <a:pos x="150" y="115"/>
                </a:cxn>
                <a:cxn ang="0">
                  <a:pos x="166" y="117"/>
                </a:cxn>
                <a:cxn ang="0">
                  <a:pos x="181" y="117"/>
                </a:cxn>
                <a:cxn ang="0">
                  <a:pos x="195" y="115"/>
                </a:cxn>
                <a:cxn ang="0">
                  <a:pos x="207" y="109"/>
                </a:cxn>
                <a:cxn ang="0">
                  <a:pos x="216" y="101"/>
                </a:cxn>
                <a:cxn ang="0">
                  <a:pos x="225" y="89"/>
                </a:cxn>
                <a:cxn ang="0">
                  <a:pos x="230" y="75"/>
                </a:cxn>
                <a:cxn ang="0">
                  <a:pos x="230" y="13"/>
                </a:cxn>
              </a:cxnLst>
              <a:rect l="0" t="0" r="r" b="b"/>
              <a:pathLst>
                <a:path w="230" h="129">
                  <a:moveTo>
                    <a:pt x="230" y="13"/>
                  </a:moveTo>
                  <a:lnTo>
                    <a:pt x="228" y="14"/>
                  </a:lnTo>
                  <a:lnTo>
                    <a:pt x="226" y="14"/>
                  </a:lnTo>
                  <a:lnTo>
                    <a:pt x="223" y="15"/>
                  </a:lnTo>
                  <a:lnTo>
                    <a:pt x="221" y="17"/>
                  </a:lnTo>
                  <a:lnTo>
                    <a:pt x="200" y="6"/>
                  </a:lnTo>
                  <a:lnTo>
                    <a:pt x="181" y="0"/>
                  </a:lnTo>
                  <a:lnTo>
                    <a:pt x="163" y="0"/>
                  </a:lnTo>
                  <a:lnTo>
                    <a:pt x="148" y="5"/>
                  </a:lnTo>
                  <a:lnTo>
                    <a:pt x="135" y="15"/>
                  </a:lnTo>
                  <a:lnTo>
                    <a:pt x="124" y="30"/>
                  </a:lnTo>
                  <a:lnTo>
                    <a:pt x="116" y="49"/>
                  </a:lnTo>
                  <a:lnTo>
                    <a:pt x="110" y="71"/>
                  </a:lnTo>
                  <a:lnTo>
                    <a:pt x="101" y="75"/>
                  </a:lnTo>
                  <a:lnTo>
                    <a:pt x="90" y="78"/>
                  </a:lnTo>
                  <a:lnTo>
                    <a:pt x="77" y="76"/>
                  </a:lnTo>
                  <a:lnTo>
                    <a:pt x="62" y="74"/>
                  </a:lnTo>
                  <a:lnTo>
                    <a:pt x="47" y="70"/>
                  </a:lnTo>
                  <a:lnTo>
                    <a:pt x="32" y="64"/>
                  </a:lnTo>
                  <a:lnTo>
                    <a:pt x="16" y="57"/>
                  </a:lnTo>
                  <a:lnTo>
                    <a:pt x="0" y="49"/>
                  </a:lnTo>
                  <a:lnTo>
                    <a:pt x="0" y="129"/>
                  </a:lnTo>
                  <a:lnTo>
                    <a:pt x="113" y="129"/>
                  </a:lnTo>
                  <a:lnTo>
                    <a:pt x="116" y="123"/>
                  </a:lnTo>
                  <a:lnTo>
                    <a:pt x="121" y="117"/>
                  </a:lnTo>
                  <a:lnTo>
                    <a:pt x="125" y="112"/>
                  </a:lnTo>
                  <a:lnTo>
                    <a:pt x="131" y="109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1" y="117"/>
                  </a:lnTo>
                  <a:lnTo>
                    <a:pt x="195" y="115"/>
                  </a:lnTo>
                  <a:lnTo>
                    <a:pt x="207" y="109"/>
                  </a:lnTo>
                  <a:lnTo>
                    <a:pt x="216" y="101"/>
                  </a:lnTo>
                  <a:lnTo>
                    <a:pt x="225" y="89"/>
                  </a:lnTo>
                  <a:lnTo>
                    <a:pt x="230" y="75"/>
                  </a:lnTo>
                  <a:lnTo>
                    <a:pt x="230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8" name="Freeform 218"/>
            <p:cNvSpPr>
              <a:spLocks/>
            </p:cNvSpPr>
            <p:nvPr/>
          </p:nvSpPr>
          <p:spPr bwMode="auto">
            <a:xfrm>
              <a:off x="3446" y="2674"/>
              <a:ext cx="116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34" y="4"/>
                </a:cxn>
                <a:cxn ang="0">
                  <a:pos x="138" y="10"/>
                </a:cxn>
                <a:cxn ang="0">
                  <a:pos x="143" y="14"/>
                </a:cxn>
                <a:cxn ang="0">
                  <a:pos x="147" y="17"/>
                </a:cxn>
                <a:cxn ang="0">
                  <a:pos x="160" y="12"/>
                </a:cxn>
                <a:cxn ang="0">
                  <a:pos x="173" y="10"/>
                </a:cxn>
                <a:cxn ang="0">
                  <a:pos x="184" y="8"/>
                </a:cxn>
                <a:cxn ang="0">
                  <a:pos x="196" y="8"/>
                </a:cxn>
                <a:cxn ang="0">
                  <a:pos x="206" y="10"/>
                </a:cxn>
                <a:cxn ang="0">
                  <a:pos x="215" y="12"/>
                </a:cxn>
                <a:cxn ang="0">
                  <a:pos x="223" y="17"/>
                </a:cxn>
                <a:cxn ang="0">
                  <a:pos x="230" y="23"/>
                </a:cxn>
                <a:cxn ang="0">
                  <a:pos x="230" y="112"/>
                </a:cxn>
                <a:cxn ang="0">
                  <a:pos x="211" y="121"/>
                </a:cxn>
                <a:cxn ang="0">
                  <a:pos x="192" y="125"/>
                </a:cxn>
                <a:cxn ang="0">
                  <a:pos x="176" y="124"/>
                </a:cxn>
                <a:cxn ang="0">
                  <a:pos x="161" y="119"/>
                </a:cxn>
                <a:cxn ang="0">
                  <a:pos x="150" y="108"/>
                </a:cxn>
                <a:cxn ang="0">
                  <a:pos x="139" y="94"/>
                </a:cxn>
                <a:cxn ang="0">
                  <a:pos x="131" y="76"/>
                </a:cxn>
                <a:cxn ang="0">
                  <a:pos x="125" y="54"/>
                </a:cxn>
                <a:cxn ang="0">
                  <a:pos x="115" y="49"/>
                </a:cxn>
                <a:cxn ang="0">
                  <a:pos x="101" y="48"/>
                </a:cxn>
                <a:cxn ang="0">
                  <a:pos x="87" y="49"/>
                </a:cxn>
                <a:cxn ang="0">
                  <a:pos x="71" y="53"/>
                </a:cxn>
                <a:cxn ang="0">
                  <a:pos x="54" y="59"/>
                </a:cxn>
                <a:cxn ang="0">
                  <a:pos x="36" y="67"/>
                </a:cxn>
                <a:cxn ang="0">
                  <a:pos x="18" y="75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0" h="125">
                  <a:moveTo>
                    <a:pt x="0" y="0"/>
                  </a:moveTo>
                  <a:lnTo>
                    <a:pt x="130" y="0"/>
                  </a:lnTo>
                  <a:lnTo>
                    <a:pt x="134" y="4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7" y="17"/>
                  </a:lnTo>
                  <a:lnTo>
                    <a:pt x="160" y="12"/>
                  </a:lnTo>
                  <a:lnTo>
                    <a:pt x="173" y="10"/>
                  </a:lnTo>
                  <a:lnTo>
                    <a:pt x="184" y="8"/>
                  </a:lnTo>
                  <a:lnTo>
                    <a:pt x="196" y="8"/>
                  </a:lnTo>
                  <a:lnTo>
                    <a:pt x="206" y="10"/>
                  </a:lnTo>
                  <a:lnTo>
                    <a:pt x="215" y="12"/>
                  </a:lnTo>
                  <a:lnTo>
                    <a:pt x="223" y="17"/>
                  </a:lnTo>
                  <a:lnTo>
                    <a:pt x="230" y="23"/>
                  </a:lnTo>
                  <a:lnTo>
                    <a:pt x="230" y="112"/>
                  </a:lnTo>
                  <a:lnTo>
                    <a:pt x="211" y="121"/>
                  </a:lnTo>
                  <a:lnTo>
                    <a:pt x="192" y="125"/>
                  </a:lnTo>
                  <a:lnTo>
                    <a:pt x="176" y="124"/>
                  </a:lnTo>
                  <a:lnTo>
                    <a:pt x="161" y="119"/>
                  </a:lnTo>
                  <a:lnTo>
                    <a:pt x="150" y="108"/>
                  </a:lnTo>
                  <a:lnTo>
                    <a:pt x="139" y="94"/>
                  </a:lnTo>
                  <a:lnTo>
                    <a:pt x="131" y="76"/>
                  </a:lnTo>
                  <a:lnTo>
                    <a:pt x="125" y="54"/>
                  </a:lnTo>
                  <a:lnTo>
                    <a:pt x="115" y="49"/>
                  </a:lnTo>
                  <a:lnTo>
                    <a:pt x="101" y="48"/>
                  </a:lnTo>
                  <a:lnTo>
                    <a:pt x="87" y="49"/>
                  </a:lnTo>
                  <a:lnTo>
                    <a:pt x="71" y="53"/>
                  </a:lnTo>
                  <a:lnTo>
                    <a:pt x="54" y="59"/>
                  </a:lnTo>
                  <a:lnTo>
                    <a:pt x="36" y="67"/>
                  </a:lnTo>
                  <a:lnTo>
                    <a:pt x="18" y="7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59" name="Freeform 219"/>
            <p:cNvSpPr>
              <a:spLocks/>
            </p:cNvSpPr>
            <p:nvPr/>
          </p:nvSpPr>
          <p:spPr bwMode="auto">
            <a:xfrm>
              <a:off x="3525" y="2748"/>
              <a:ext cx="37" cy="3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53"/>
                </a:cxn>
                <a:cxn ang="0">
                  <a:pos x="63" y="54"/>
                </a:cxn>
                <a:cxn ang="0">
                  <a:pos x="55" y="57"/>
                </a:cxn>
                <a:cxn ang="0">
                  <a:pos x="46" y="58"/>
                </a:cxn>
                <a:cxn ang="0">
                  <a:pos x="38" y="59"/>
                </a:cxn>
                <a:cxn ang="0">
                  <a:pos x="29" y="60"/>
                </a:cxn>
                <a:cxn ang="0">
                  <a:pos x="19" y="61"/>
                </a:cxn>
                <a:cxn ang="0">
                  <a:pos x="11" y="63"/>
                </a:cxn>
                <a:cxn ang="0">
                  <a:pos x="2" y="64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9" y="41"/>
                </a:cxn>
                <a:cxn ang="0">
                  <a:pos x="19" y="33"/>
                </a:cxn>
                <a:cxn ang="0">
                  <a:pos x="32" y="25"/>
                </a:cxn>
                <a:cxn ang="0">
                  <a:pos x="45" y="16"/>
                </a:cxn>
                <a:cxn ang="0">
                  <a:pos x="60" y="8"/>
                </a:cxn>
                <a:cxn ang="0">
                  <a:pos x="72" y="0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72" y="53"/>
                  </a:lnTo>
                  <a:lnTo>
                    <a:pt x="63" y="54"/>
                  </a:lnTo>
                  <a:lnTo>
                    <a:pt x="55" y="57"/>
                  </a:lnTo>
                  <a:lnTo>
                    <a:pt x="46" y="58"/>
                  </a:lnTo>
                  <a:lnTo>
                    <a:pt x="38" y="59"/>
                  </a:lnTo>
                  <a:lnTo>
                    <a:pt x="29" y="60"/>
                  </a:lnTo>
                  <a:lnTo>
                    <a:pt x="19" y="61"/>
                  </a:lnTo>
                  <a:lnTo>
                    <a:pt x="11" y="6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32" y="25"/>
                  </a:lnTo>
                  <a:lnTo>
                    <a:pt x="45" y="16"/>
                  </a:lnTo>
                  <a:lnTo>
                    <a:pt x="6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0" name="Freeform 220"/>
            <p:cNvSpPr>
              <a:spLocks/>
            </p:cNvSpPr>
            <p:nvPr/>
          </p:nvSpPr>
          <p:spPr bwMode="auto">
            <a:xfrm>
              <a:off x="3446" y="2559"/>
              <a:ext cx="66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04" y="0"/>
                </a:cxn>
                <a:cxn ang="0">
                  <a:pos x="105" y="7"/>
                </a:cxn>
                <a:cxn ang="0">
                  <a:pos x="106" y="14"/>
                </a:cxn>
                <a:cxn ang="0">
                  <a:pos x="106" y="22"/>
                </a:cxn>
                <a:cxn ang="0">
                  <a:pos x="107" y="30"/>
                </a:cxn>
                <a:cxn ang="0">
                  <a:pos x="108" y="31"/>
                </a:cxn>
                <a:cxn ang="0">
                  <a:pos x="109" y="31"/>
                </a:cxn>
                <a:cxn ang="0">
                  <a:pos x="110" y="31"/>
                </a:cxn>
                <a:cxn ang="0">
                  <a:pos x="112" y="33"/>
                </a:cxn>
                <a:cxn ang="0">
                  <a:pos x="110" y="75"/>
                </a:cxn>
                <a:cxn ang="0">
                  <a:pos x="110" y="131"/>
                </a:cxn>
                <a:cxn ang="0">
                  <a:pos x="116" y="187"/>
                </a:cxn>
                <a:cxn ang="0">
                  <a:pos x="130" y="231"/>
                </a:cxn>
                <a:cxn ang="0">
                  <a:pos x="0" y="231"/>
                </a:cxn>
                <a:cxn ang="0">
                  <a:pos x="0" y="146"/>
                </a:cxn>
                <a:cxn ang="0">
                  <a:pos x="2" y="146"/>
                </a:cxn>
                <a:cxn ang="0">
                  <a:pos x="5" y="146"/>
                </a:cxn>
                <a:cxn ang="0">
                  <a:pos x="7" y="146"/>
                </a:cxn>
                <a:cxn ang="0">
                  <a:pos x="10" y="144"/>
                </a:cxn>
                <a:cxn ang="0">
                  <a:pos x="18" y="118"/>
                </a:cxn>
                <a:cxn ang="0">
                  <a:pos x="25" y="94"/>
                </a:cxn>
                <a:cxn ang="0">
                  <a:pos x="32" y="73"/>
                </a:cxn>
                <a:cxn ang="0">
                  <a:pos x="38" y="54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51" y="12"/>
                </a:cxn>
                <a:cxn ang="0">
                  <a:pos x="54" y="0"/>
                </a:cxn>
              </a:cxnLst>
              <a:rect l="0" t="0" r="r" b="b"/>
              <a:pathLst>
                <a:path w="130" h="231">
                  <a:moveTo>
                    <a:pt x="54" y="0"/>
                  </a:moveTo>
                  <a:lnTo>
                    <a:pt x="104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6" y="22"/>
                  </a:lnTo>
                  <a:lnTo>
                    <a:pt x="107" y="30"/>
                  </a:lnTo>
                  <a:lnTo>
                    <a:pt x="108" y="31"/>
                  </a:lnTo>
                  <a:lnTo>
                    <a:pt x="109" y="31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0" y="75"/>
                  </a:lnTo>
                  <a:lnTo>
                    <a:pt x="110" y="131"/>
                  </a:lnTo>
                  <a:lnTo>
                    <a:pt x="116" y="187"/>
                  </a:lnTo>
                  <a:lnTo>
                    <a:pt x="130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8" y="118"/>
                  </a:lnTo>
                  <a:lnTo>
                    <a:pt x="25" y="94"/>
                  </a:lnTo>
                  <a:lnTo>
                    <a:pt x="32" y="73"/>
                  </a:lnTo>
                  <a:lnTo>
                    <a:pt x="38" y="54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51" y="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1" name="Freeform 221"/>
            <p:cNvSpPr>
              <a:spLocks/>
            </p:cNvSpPr>
            <p:nvPr/>
          </p:nvSpPr>
          <p:spPr bwMode="auto">
            <a:xfrm>
              <a:off x="3539" y="2486"/>
              <a:ext cx="23" cy="22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46" y="44"/>
                </a:cxn>
                <a:cxn ang="0">
                  <a:pos x="42" y="40"/>
                </a:cxn>
                <a:cxn ang="0">
                  <a:pos x="37" y="36"/>
                </a:cxn>
                <a:cxn ang="0">
                  <a:pos x="32" y="32"/>
                </a:cxn>
                <a:cxn ang="0">
                  <a:pos x="27" y="29"/>
                </a:cxn>
                <a:cxn ang="0">
                  <a:pos x="22" y="24"/>
                </a:cxn>
                <a:cxn ang="0">
                  <a:pos x="15" y="18"/>
                </a:cxn>
                <a:cxn ang="0">
                  <a:pos x="8" y="14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15" y="2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31" y="6"/>
                </a:cxn>
                <a:cxn ang="0">
                  <a:pos x="37" y="7"/>
                </a:cxn>
                <a:cxn ang="0">
                  <a:pos x="42" y="8"/>
                </a:cxn>
                <a:cxn ang="0">
                  <a:pos x="46" y="9"/>
                </a:cxn>
                <a:cxn ang="0">
                  <a:pos x="46" y="9"/>
                </a:cxn>
              </a:cxnLst>
              <a:rect l="0" t="0" r="r" b="b"/>
              <a:pathLst>
                <a:path w="46" h="44">
                  <a:moveTo>
                    <a:pt x="46" y="9"/>
                  </a:moveTo>
                  <a:lnTo>
                    <a:pt x="46" y="44"/>
                  </a:lnTo>
                  <a:lnTo>
                    <a:pt x="42" y="40"/>
                  </a:lnTo>
                  <a:lnTo>
                    <a:pt x="37" y="36"/>
                  </a:lnTo>
                  <a:lnTo>
                    <a:pt x="32" y="32"/>
                  </a:lnTo>
                  <a:lnTo>
                    <a:pt x="27" y="29"/>
                  </a:lnTo>
                  <a:lnTo>
                    <a:pt x="22" y="24"/>
                  </a:lnTo>
                  <a:lnTo>
                    <a:pt x="15" y="18"/>
                  </a:lnTo>
                  <a:lnTo>
                    <a:pt x="8" y="14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7" y="7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2" name="Freeform 222"/>
            <p:cNvSpPr>
              <a:spLocks/>
            </p:cNvSpPr>
            <p:nvPr/>
          </p:nvSpPr>
          <p:spPr bwMode="auto">
            <a:xfrm>
              <a:off x="3474" y="2512"/>
              <a:ext cx="24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7" y="73"/>
                </a:cxn>
                <a:cxn ang="0">
                  <a:pos x="15" y="52"/>
                </a:cxn>
                <a:cxn ang="0">
                  <a:pos x="22" y="29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43" y="29"/>
                </a:cxn>
                <a:cxn ang="0">
                  <a:pos x="45" y="50"/>
                </a:cxn>
                <a:cxn ang="0">
                  <a:pos x="47" y="69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7" y="73"/>
                  </a:lnTo>
                  <a:lnTo>
                    <a:pt x="15" y="52"/>
                  </a:lnTo>
                  <a:lnTo>
                    <a:pt x="22" y="29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3" y="29"/>
                  </a:lnTo>
                  <a:lnTo>
                    <a:pt x="45" y="50"/>
                  </a:lnTo>
                  <a:lnTo>
                    <a:pt x="47" y="69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3" name="Freeform 223"/>
            <p:cNvSpPr>
              <a:spLocks/>
            </p:cNvSpPr>
            <p:nvPr/>
          </p:nvSpPr>
          <p:spPr bwMode="auto">
            <a:xfrm>
              <a:off x="3331" y="3018"/>
              <a:ext cx="16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0" y="7"/>
                </a:cxn>
                <a:cxn ang="0">
                  <a:pos x="27" y="14"/>
                </a:cxn>
                <a:cxn ang="0">
                  <a:pos x="27" y="18"/>
                </a:cxn>
                <a:cxn ang="0">
                  <a:pos x="27" y="22"/>
                </a:cxn>
                <a:cxn ang="0">
                  <a:pos x="26" y="23"/>
                </a:cxn>
                <a:cxn ang="0">
                  <a:pos x="26" y="23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4" y="25"/>
                </a:cxn>
                <a:cxn ang="0">
                  <a:pos x="25" y="26"/>
                </a:cxn>
                <a:cxn ang="0">
                  <a:pos x="25" y="27"/>
                </a:cxn>
                <a:cxn ang="0">
                  <a:pos x="26" y="29"/>
                </a:cxn>
                <a:cxn ang="0">
                  <a:pos x="18" y="40"/>
                </a:cxn>
                <a:cxn ang="0">
                  <a:pos x="13" y="61"/>
                </a:cxn>
                <a:cxn ang="0">
                  <a:pos x="8" y="83"/>
                </a:cxn>
                <a:cxn ang="0">
                  <a:pos x="1" y="97"/>
                </a:cxn>
                <a:cxn ang="0">
                  <a:pos x="2" y="98"/>
                </a:cxn>
                <a:cxn ang="0">
                  <a:pos x="2" y="99"/>
                </a:cxn>
                <a:cxn ang="0">
                  <a:pos x="2" y="100"/>
                </a:cxn>
                <a:cxn ang="0">
                  <a:pos x="3" y="101"/>
                </a:cxn>
                <a:cxn ang="0">
                  <a:pos x="2" y="104"/>
                </a:cxn>
                <a:cxn ang="0">
                  <a:pos x="2" y="105"/>
                </a:cxn>
                <a:cxn ang="0">
                  <a:pos x="1" y="107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31" h="109">
                  <a:moveTo>
                    <a:pt x="0" y="0"/>
                  </a:moveTo>
                  <a:lnTo>
                    <a:pt x="31" y="0"/>
                  </a:lnTo>
                  <a:lnTo>
                    <a:pt x="30" y="7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6" y="29"/>
                  </a:lnTo>
                  <a:lnTo>
                    <a:pt x="18" y="40"/>
                  </a:lnTo>
                  <a:lnTo>
                    <a:pt x="13" y="61"/>
                  </a:lnTo>
                  <a:lnTo>
                    <a:pt x="8" y="83"/>
                  </a:lnTo>
                  <a:lnTo>
                    <a:pt x="1" y="97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2" y="100"/>
                  </a:lnTo>
                  <a:lnTo>
                    <a:pt x="3" y="101"/>
                  </a:lnTo>
                  <a:lnTo>
                    <a:pt x="2" y="104"/>
                  </a:lnTo>
                  <a:lnTo>
                    <a:pt x="2" y="105"/>
                  </a:lnTo>
                  <a:lnTo>
                    <a:pt x="1" y="107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4" name="Freeform 224"/>
            <p:cNvSpPr>
              <a:spLocks/>
            </p:cNvSpPr>
            <p:nvPr/>
          </p:nvSpPr>
          <p:spPr bwMode="auto">
            <a:xfrm>
              <a:off x="3331" y="2904"/>
              <a:ext cx="115" cy="114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9" y="96"/>
                </a:cxn>
                <a:cxn ang="0">
                  <a:pos x="225" y="87"/>
                </a:cxn>
                <a:cxn ang="0">
                  <a:pos x="209" y="83"/>
                </a:cxn>
                <a:cxn ang="0">
                  <a:pos x="197" y="110"/>
                </a:cxn>
                <a:cxn ang="0">
                  <a:pos x="192" y="124"/>
                </a:cxn>
                <a:cxn ang="0">
                  <a:pos x="192" y="126"/>
                </a:cxn>
                <a:cxn ang="0">
                  <a:pos x="188" y="139"/>
                </a:cxn>
                <a:cxn ang="0">
                  <a:pos x="184" y="149"/>
                </a:cxn>
                <a:cxn ang="0">
                  <a:pos x="182" y="153"/>
                </a:cxn>
                <a:cxn ang="0">
                  <a:pos x="183" y="155"/>
                </a:cxn>
                <a:cxn ang="0">
                  <a:pos x="178" y="165"/>
                </a:cxn>
                <a:cxn ang="0">
                  <a:pos x="172" y="172"/>
                </a:cxn>
                <a:cxn ang="0">
                  <a:pos x="157" y="172"/>
                </a:cxn>
                <a:cxn ang="0">
                  <a:pos x="118" y="158"/>
                </a:cxn>
                <a:cxn ang="0">
                  <a:pos x="76" y="150"/>
                </a:cxn>
                <a:cxn ang="0">
                  <a:pos x="49" y="162"/>
                </a:cxn>
                <a:cxn ang="0">
                  <a:pos x="46" y="180"/>
                </a:cxn>
                <a:cxn ang="0">
                  <a:pos x="43" y="180"/>
                </a:cxn>
                <a:cxn ang="0">
                  <a:pos x="41" y="192"/>
                </a:cxn>
                <a:cxn ang="0">
                  <a:pos x="34" y="217"/>
                </a:cxn>
                <a:cxn ang="0">
                  <a:pos x="0" y="230"/>
                </a:cxn>
                <a:cxn ang="0">
                  <a:pos x="1" y="116"/>
                </a:cxn>
                <a:cxn ang="0">
                  <a:pos x="4" y="117"/>
                </a:cxn>
                <a:cxn ang="0">
                  <a:pos x="7" y="117"/>
                </a:cxn>
                <a:cxn ang="0">
                  <a:pos x="9" y="116"/>
                </a:cxn>
                <a:cxn ang="0">
                  <a:pos x="26" y="121"/>
                </a:cxn>
                <a:cxn ang="0">
                  <a:pos x="49" y="104"/>
                </a:cxn>
                <a:cxn ang="0">
                  <a:pos x="64" y="63"/>
                </a:cxn>
                <a:cxn ang="0">
                  <a:pos x="72" y="24"/>
                </a:cxn>
                <a:cxn ang="0">
                  <a:pos x="78" y="10"/>
                </a:cxn>
                <a:cxn ang="0">
                  <a:pos x="88" y="9"/>
                </a:cxn>
                <a:cxn ang="0">
                  <a:pos x="99" y="10"/>
                </a:cxn>
                <a:cxn ang="0">
                  <a:pos x="100" y="12"/>
                </a:cxn>
                <a:cxn ang="0">
                  <a:pos x="104" y="12"/>
                </a:cxn>
                <a:cxn ang="0">
                  <a:pos x="115" y="12"/>
                </a:cxn>
                <a:cxn ang="0">
                  <a:pos x="129" y="15"/>
                </a:cxn>
                <a:cxn ang="0">
                  <a:pos x="130" y="18"/>
                </a:cxn>
                <a:cxn ang="0">
                  <a:pos x="138" y="19"/>
                </a:cxn>
                <a:cxn ang="0">
                  <a:pos x="153" y="22"/>
                </a:cxn>
                <a:cxn ang="0">
                  <a:pos x="168" y="24"/>
                </a:cxn>
                <a:cxn ang="0">
                  <a:pos x="179" y="18"/>
                </a:cxn>
                <a:cxn ang="0">
                  <a:pos x="180" y="7"/>
                </a:cxn>
                <a:cxn ang="0">
                  <a:pos x="176" y="3"/>
                </a:cxn>
              </a:cxnLst>
              <a:rect l="0" t="0" r="r" b="b"/>
              <a:pathLst>
                <a:path w="230" h="230">
                  <a:moveTo>
                    <a:pt x="174" y="0"/>
                  </a:moveTo>
                  <a:lnTo>
                    <a:pt x="230" y="0"/>
                  </a:lnTo>
                  <a:lnTo>
                    <a:pt x="230" y="101"/>
                  </a:lnTo>
                  <a:lnTo>
                    <a:pt x="229" y="96"/>
                  </a:lnTo>
                  <a:lnTo>
                    <a:pt x="228" y="92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09" y="83"/>
                  </a:lnTo>
                  <a:lnTo>
                    <a:pt x="201" y="95"/>
                  </a:lnTo>
                  <a:lnTo>
                    <a:pt x="197" y="110"/>
                  </a:lnTo>
                  <a:lnTo>
                    <a:pt x="191" y="123"/>
                  </a:lnTo>
                  <a:lnTo>
                    <a:pt x="192" y="124"/>
                  </a:lnTo>
                  <a:lnTo>
                    <a:pt x="192" y="125"/>
                  </a:lnTo>
                  <a:lnTo>
                    <a:pt x="192" y="126"/>
                  </a:lnTo>
                  <a:lnTo>
                    <a:pt x="193" y="127"/>
                  </a:lnTo>
                  <a:lnTo>
                    <a:pt x="188" y="139"/>
                  </a:lnTo>
                  <a:lnTo>
                    <a:pt x="186" y="146"/>
                  </a:lnTo>
                  <a:lnTo>
                    <a:pt x="184" y="149"/>
                  </a:lnTo>
                  <a:lnTo>
                    <a:pt x="182" y="151"/>
                  </a:lnTo>
                  <a:lnTo>
                    <a:pt x="182" y="153"/>
                  </a:lnTo>
                  <a:lnTo>
                    <a:pt x="183" y="154"/>
                  </a:lnTo>
                  <a:lnTo>
                    <a:pt x="183" y="155"/>
                  </a:lnTo>
                  <a:lnTo>
                    <a:pt x="184" y="156"/>
                  </a:lnTo>
                  <a:lnTo>
                    <a:pt x="178" y="165"/>
                  </a:lnTo>
                  <a:lnTo>
                    <a:pt x="175" y="170"/>
                  </a:lnTo>
                  <a:lnTo>
                    <a:pt x="172" y="172"/>
                  </a:lnTo>
                  <a:lnTo>
                    <a:pt x="169" y="176"/>
                  </a:lnTo>
                  <a:lnTo>
                    <a:pt x="157" y="172"/>
                  </a:lnTo>
                  <a:lnTo>
                    <a:pt x="140" y="165"/>
                  </a:lnTo>
                  <a:lnTo>
                    <a:pt x="118" y="158"/>
                  </a:lnTo>
                  <a:lnTo>
                    <a:pt x="96" y="153"/>
                  </a:lnTo>
                  <a:lnTo>
                    <a:pt x="76" y="150"/>
                  </a:lnTo>
                  <a:lnTo>
                    <a:pt x="60" y="153"/>
                  </a:lnTo>
                  <a:lnTo>
                    <a:pt x="49" y="162"/>
                  </a:lnTo>
                  <a:lnTo>
                    <a:pt x="47" y="179"/>
                  </a:lnTo>
                  <a:lnTo>
                    <a:pt x="46" y="180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2" y="181"/>
                  </a:lnTo>
                  <a:lnTo>
                    <a:pt x="41" y="192"/>
                  </a:lnTo>
                  <a:lnTo>
                    <a:pt x="38" y="204"/>
                  </a:lnTo>
                  <a:lnTo>
                    <a:pt x="34" y="217"/>
                  </a:lnTo>
                  <a:lnTo>
                    <a:pt x="31" y="230"/>
                  </a:lnTo>
                  <a:lnTo>
                    <a:pt x="0" y="230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5" y="118"/>
                  </a:lnTo>
                  <a:lnTo>
                    <a:pt x="7" y="117"/>
                  </a:lnTo>
                  <a:lnTo>
                    <a:pt x="8" y="116"/>
                  </a:lnTo>
                  <a:lnTo>
                    <a:pt x="9" y="116"/>
                  </a:lnTo>
                  <a:lnTo>
                    <a:pt x="10" y="115"/>
                  </a:lnTo>
                  <a:lnTo>
                    <a:pt x="26" y="121"/>
                  </a:lnTo>
                  <a:lnTo>
                    <a:pt x="39" y="117"/>
                  </a:lnTo>
                  <a:lnTo>
                    <a:pt x="49" y="104"/>
                  </a:lnTo>
                  <a:lnTo>
                    <a:pt x="57" y="85"/>
                  </a:lnTo>
                  <a:lnTo>
                    <a:pt x="64" y="63"/>
                  </a:lnTo>
                  <a:lnTo>
                    <a:pt x="69" y="42"/>
                  </a:lnTo>
                  <a:lnTo>
                    <a:pt x="72" y="2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1" y="9"/>
                  </a:lnTo>
                  <a:lnTo>
                    <a:pt x="88" y="9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5" y="12"/>
                  </a:lnTo>
                  <a:lnTo>
                    <a:pt x="129" y="14"/>
                  </a:lnTo>
                  <a:lnTo>
                    <a:pt x="129" y="15"/>
                  </a:lnTo>
                  <a:lnTo>
                    <a:pt x="130" y="17"/>
                  </a:lnTo>
                  <a:lnTo>
                    <a:pt x="130" y="18"/>
                  </a:lnTo>
                  <a:lnTo>
                    <a:pt x="131" y="19"/>
                  </a:lnTo>
                  <a:lnTo>
                    <a:pt x="138" y="19"/>
                  </a:lnTo>
                  <a:lnTo>
                    <a:pt x="145" y="20"/>
                  </a:lnTo>
                  <a:lnTo>
                    <a:pt x="153" y="22"/>
                  </a:lnTo>
                  <a:lnTo>
                    <a:pt x="161" y="24"/>
                  </a:lnTo>
                  <a:lnTo>
                    <a:pt x="168" y="24"/>
                  </a:lnTo>
                  <a:lnTo>
                    <a:pt x="174" y="21"/>
                  </a:lnTo>
                  <a:lnTo>
                    <a:pt x="179" y="18"/>
                  </a:lnTo>
                  <a:lnTo>
                    <a:pt x="183" y="10"/>
                  </a:lnTo>
                  <a:lnTo>
                    <a:pt x="180" y="7"/>
                  </a:lnTo>
                  <a:lnTo>
                    <a:pt x="178" y="5"/>
                  </a:lnTo>
                  <a:lnTo>
                    <a:pt x="176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5" name="Freeform 225"/>
            <p:cNvSpPr>
              <a:spLocks/>
            </p:cNvSpPr>
            <p:nvPr/>
          </p:nvSpPr>
          <p:spPr bwMode="auto">
            <a:xfrm>
              <a:off x="3339" y="2814"/>
              <a:ext cx="107" cy="90"/>
            </a:xfrm>
            <a:custGeom>
              <a:avLst/>
              <a:gdLst/>
              <a:ahLst/>
              <a:cxnLst>
                <a:cxn ang="0">
                  <a:pos x="215" y="98"/>
                </a:cxn>
                <a:cxn ang="0">
                  <a:pos x="215" y="178"/>
                </a:cxn>
                <a:cxn ang="0">
                  <a:pos x="159" y="178"/>
                </a:cxn>
                <a:cxn ang="0">
                  <a:pos x="125" y="143"/>
                </a:cxn>
                <a:cxn ang="0">
                  <a:pos x="100" y="115"/>
                </a:cxn>
                <a:cxn ang="0">
                  <a:pos x="80" y="93"/>
                </a:cxn>
                <a:cxn ang="0">
                  <a:pos x="64" y="76"/>
                </a:cxn>
                <a:cxn ang="0">
                  <a:pos x="49" y="60"/>
                </a:cxn>
                <a:cxn ang="0">
                  <a:pos x="35" y="44"/>
                </a:cxn>
                <a:cxn ang="0">
                  <a:pos x="19" y="2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21" y="7"/>
                </a:cxn>
                <a:cxn ang="0">
                  <a:pos x="34" y="11"/>
                </a:cxn>
                <a:cxn ang="0">
                  <a:pos x="46" y="16"/>
                </a:cxn>
                <a:cxn ang="0">
                  <a:pos x="56" y="21"/>
                </a:cxn>
                <a:cxn ang="0">
                  <a:pos x="68" y="25"/>
                </a:cxn>
                <a:cxn ang="0">
                  <a:pos x="80" y="30"/>
                </a:cxn>
                <a:cxn ang="0">
                  <a:pos x="96" y="37"/>
                </a:cxn>
                <a:cxn ang="0">
                  <a:pos x="117" y="46"/>
                </a:cxn>
                <a:cxn ang="0">
                  <a:pos x="118" y="46"/>
                </a:cxn>
                <a:cxn ang="0">
                  <a:pos x="119" y="45"/>
                </a:cxn>
                <a:cxn ang="0">
                  <a:pos x="121" y="45"/>
                </a:cxn>
                <a:cxn ang="0">
                  <a:pos x="122" y="44"/>
                </a:cxn>
                <a:cxn ang="0">
                  <a:pos x="130" y="48"/>
                </a:cxn>
                <a:cxn ang="0">
                  <a:pos x="140" y="54"/>
                </a:cxn>
                <a:cxn ang="0">
                  <a:pos x="150" y="61"/>
                </a:cxn>
                <a:cxn ang="0">
                  <a:pos x="162" y="68"/>
                </a:cxn>
                <a:cxn ang="0">
                  <a:pos x="175" y="76"/>
                </a:cxn>
                <a:cxn ang="0">
                  <a:pos x="187" y="83"/>
                </a:cxn>
                <a:cxn ang="0">
                  <a:pos x="201" y="91"/>
                </a:cxn>
                <a:cxn ang="0">
                  <a:pos x="215" y="98"/>
                </a:cxn>
              </a:cxnLst>
              <a:rect l="0" t="0" r="r" b="b"/>
              <a:pathLst>
                <a:path w="215" h="178">
                  <a:moveTo>
                    <a:pt x="215" y="98"/>
                  </a:moveTo>
                  <a:lnTo>
                    <a:pt x="215" y="178"/>
                  </a:lnTo>
                  <a:lnTo>
                    <a:pt x="159" y="178"/>
                  </a:lnTo>
                  <a:lnTo>
                    <a:pt x="125" y="143"/>
                  </a:lnTo>
                  <a:lnTo>
                    <a:pt x="100" y="115"/>
                  </a:lnTo>
                  <a:lnTo>
                    <a:pt x="80" y="93"/>
                  </a:lnTo>
                  <a:lnTo>
                    <a:pt x="64" y="76"/>
                  </a:lnTo>
                  <a:lnTo>
                    <a:pt x="49" y="60"/>
                  </a:lnTo>
                  <a:lnTo>
                    <a:pt x="35" y="44"/>
                  </a:lnTo>
                  <a:lnTo>
                    <a:pt x="19" y="2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1" y="7"/>
                  </a:lnTo>
                  <a:lnTo>
                    <a:pt x="34" y="11"/>
                  </a:lnTo>
                  <a:lnTo>
                    <a:pt x="46" y="16"/>
                  </a:lnTo>
                  <a:lnTo>
                    <a:pt x="56" y="21"/>
                  </a:lnTo>
                  <a:lnTo>
                    <a:pt x="68" y="25"/>
                  </a:lnTo>
                  <a:lnTo>
                    <a:pt x="80" y="30"/>
                  </a:lnTo>
                  <a:lnTo>
                    <a:pt x="96" y="3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9" y="45"/>
                  </a:lnTo>
                  <a:lnTo>
                    <a:pt x="121" y="45"/>
                  </a:lnTo>
                  <a:lnTo>
                    <a:pt x="122" y="44"/>
                  </a:lnTo>
                  <a:lnTo>
                    <a:pt x="130" y="48"/>
                  </a:lnTo>
                  <a:lnTo>
                    <a:pt x="140" y="54"/>
                  </a:lnTo>
                  <a:lnTo>
                    <a:pt x="150" y="61"/>
                  </a:lnTo>
                  <a:lnTo>
                    <a:pt x="162" y="68"/>
                  </a:lnTo>
                  <a:lnTo>
                    <a:pt x="175" y="76"/>
                  </a:lnTo>
                  <a:lnTo>
                    <a:pt x="187" y="83"/>
                  </a:lnTo>
                  <a:lnTo>
                    <a:pt x="201" y="91"/>
                  </a:lnTo>
                  <a:lnTo>
                    <a:pt x="215" y="9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6" name="Freeform 226"/>
            <p:cNvSpPr>
              <a:spLocks/>
            </p:cNvSpPr>
            <p:nvPr/>
          </p:nvSpPr>
          <p:spPr bwMode="auto">
            <a:xfrm>
              <a:off x="3346" y="2674"/>
              <a:ext cx="100" cy="89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200" y="0"/>
                </a:cxn>
                <a:cxn ang="0">
                  <a:pos x="200" y="84"/>
                </a:cxn>
                <a:cxn ang="0">
                  <a:pos x="188" y="91"/>
                </a:cxn>
                <a:cxn ang="0">
                  <a:pos x="177" y="97"/>
                </a:cxn>
                <a:cxn ang="0">
                  <a:pos x="167" y="104"/>
                </a:cxn>
                <a:cxn ang="0">
                  <a:pos x="156" y="110"/>
                </a:cxn>
                <a:cxn ang="0">
                  <a:pos x="146" y="116"/>
                </a:cxn>
                <a:cxn ang="0">
                  <a:pos x="138" y="121"/>
                </a:cxn>
                <a:cxn ang="0">
                  <a:pos x="129" y="127"/>
                </a:cxn>
                <a:cxn ang="0">
                  <a:pos x="122" y="130"/>
                </a:cxn>
                <a:cxn ang="0">
                  <a:pos x="120" y="129"/>
                </a:cxn>
                <a:cxn ang="0">
                  <a:pos x="119" y="129"/>
                </a:cxn>
                <a:cxn ang="0">
                  <a:pos x="118" y="129"/>
                </a:cxn>
                <a:cxn ang="0">
                  <a:pos x="117" y="128"/>
                </a:cxn>
                <a:cxn ang="0">
                  <a:pos x="96" y="137"/>
                </a:cxn>
                <a:cxn ang="0">
                  <a:pos x="80" y="145"/>
                </a:cxn>
                <a:cxn ang="0">
                  <a:pos x="68" y="151"/>
                </a:cxn>
                <a:cxn ang="0">
                  <a:pos x="56" y="155"/>
                </a:cxn>
                <a:cxn ang="0">
                  <a:pos x="46" y="160"/>
                </a:cxn>
                <a:cxn ang="0">
                  <a:pos x="34" y="165"/>
                </a:cxn>
                <a:cxn ang="0">
                  <a:pos x="21" y="169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2" y="174"/>
                </a:cxn>
                <a:cxn ang="0">
                  <a:pos x="1" y="173"/>
                </a:cxn>
                <a:cxn ang="0">
                  <a:pos x="0" y="172"/>
                </a:cxn>
                <a:cxn ang="0">
                  <a:pos x="19" y="150"/>
                </a:cxn>
                <a:cxn ang="0">
                  <a:pos x="35" y="131"/>
                </a:cxn>
                <a:cxn ang="0">
                  <a:pos x="49" y="116"/>
                </a:cxn>
                <a:cxn ang="0">
                  <a:pos x="63" y="100"/>
                </a:cxn>
                <a:cxn ang="0">
                  <a:pos x="79" y="83"/>
                </a:cxn>
                <a:cxn ang="0">
                  <a:pos x="99" y="61"/>
                </a:cxn>
                <a:cxn ang="0">
                  <a:pos x="124" y="34"/>
                </a:cxn>
                <a:cxn ang="0">
                  <a:pos x="156" y="0"/>
                </a:cxn>
              </a:cxnLst>
              <a:rect l="0" t="0" r="r" b="b"/>
              <a:pathLst>
                <a:path w="200" h="176">
                  <a:moveTo>
                    <a:pt x="156" y="0"/>
                  </a:moveTo>
                  <a:lnTo>
                    <a:pt x="200" y="0"/>
                  </a:lnTo>
                  <a:lnTo>
                    <a:pt x="200" y="84"/>
                  </a:lnTo>
                  <a:lnTo>
                    <a:pt x="188" y="91"/>
                  </a:lnTo>
                  <a:lnTo>
                    <a:pt x="177" y="97"/>
                  </a:lnTo>
                  <a:lnTo>
                    <a:pt x="167" y="104"/>
                  </a:lnTo>
                  <a:lnTo>
                    <a:pt x="156" y="110"/>
                  </a:lnTo>
                  <a:lnTo>
                    <a:pt x="146" y="116"/>
                  </a:lnTo>
                  <a:lnTo>
                    <a:pt x="138" y="121"/>
                  </a:lnTo>
                  <a:lnTo>
                    <a:pt x="129" y="127"/>
                  </a:lnTo>
                  <a:lnTo>
                    <a:pt x="122" y="130"/>
                  </a:lnTo>
                  <a:lnTo>
                    <a:pt x="120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8"/>
                  </a:lnTo>
                  <a:lnTo>
                    <a:pt x="96" y="137"/>
                  </a:lnTo>
                  <a:lnTo>
                    <a:pt x="80" y="145"/>
                  </a:lnTo>
                  <a:lnTo>
                    <a:pt x="68" y="151"/>
                  </a:lnTo>
                  <a:lnTo>
                    <a:pt x="56" y="155"/>
                  </a:lnTo>
                  <a:lnTo>
                    <a:pt x="46" y="160"/>
                  </a:lnTo>
                  <a:lnTo>
                    <a:pt x="34" y="165"/>
                  </a:lnTo>
                  <a:lnTo>
                    <a:pt x="21" y="169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2" y="174"/>
                  </a:lnTo>
                  <a:lnTo>
                    <a:pt x="1" y="173"/>
                  </a:lnTo>
                  <a:lnTo>
                    <a:pt x="0" y="172"/>
                  </a:lnTo>
                  <a:lnTo>
                    <a:pt x="19" y="150"/>
                  </a:lnTo>
                  <a:lnTo>
                    <a:pt x="35" y="131"/>
                  </a:lnTo>
                  <a:lnTo>
                    <a:pt x="49" y="116"/>
                  </a:lnTo>
                  <a:lnTo>
                    <a:pt x="63" y="100"/>
                  </a:lnTo>
                  <a:lnTo>
                    <a:pt x="79" y="83"/>
                  </a:lnTo>
                  <a:lnTo>
                    <a:pt x="99" y="61"/>
                  </a:lnTo>
                  <a:lnTo>
                    <a:pt x="124" y="3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7" name="Freeform 227"/>
            <p:cNvSpPr>
              <a:spLocks/>
            </p:cNvSpPr>
            <p:nvPr/>
          </p:nvSpPr>
          <p:spPr bwMode="auto">
            <a:xfrm>
              <a:off x="3331" y="2559"/>
              <a:ext cx="115" cy="1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4" y="25"/>
                </a:cxn>
                <a:cxn ang="0">
                  <a:pos x="58" y="45"/>
                </a:cxn>
                <a:cxn ang="0">
                  <a:pos x="61" y="46"/>
                </a:cxn>
                <a:cxn ang="0">
                  <a:pos x="63" y="49"/>
                </a:cxn>
                <a:cxn ang="0">
                  <a:pos x="74" y="74"/>
                </a:cxn>
                <a:cxn ang="0">
                  <a:pos x="112" y="74"/>
                </a:cxn>
                <a:cxn ang="0">
                  <a:pos x="155" y="63"/>
                </a:cxn>
                <a:cxn ang="0">
                  <a:pos x="184" y="52"/>
                </a:cxn>
                <a:cxn ang="0">
                  <a:pos x="191" y="57"/>
                </a:cxn>
                <a:cxn ang="0">
                  <a:pos x="199" y="71"/>
                </a:cxn>
                <a:cxn ang="0">
                  <a:pos x="198" y="73"/>
                </a:cxn>
                <a:cxn ang="0">
                  <a:pos x="197" y="75"/>
                </a:cxn>
                <a:cxn ang="0">
                  <a:pos x="201" y="81"/>
                </a:cxn>
                <a:cxn ang="0">
                  <a:pos x="208" y="101"/>
                </a:cxn>
                <a:cxn ang="0">
                  <a:pos x="207" y="102"/>
                </a:cxn>
                <a:cxn ang="0">
                  <a:pos x="206" y="104"/>
                </a:cxn>
                <a:cxn ang="0">
                  <a:pos x="215" y="128"/>
                </a:cxn>
                <a:cxn ang="0">
                  <a:pos x="230" y="146"/>
                </a:cxn>
                <a:cxn ang="0">
                  <a:pos x="186" y="231"/>
                </a:cxn>
                <a:cxn ang="0">
                  <a:pos x="192" y="224"/>
                </a:cxn>
                <a:cxn ang="0">
                  <a:pos x="198" y="218"/>
                </a:cxn>
                <a:cxn ang="0">
                  <a:pos x="188" y="205"/>
                </a:cxn>
                <a:cxn ang="0">
                  <a:pos x="176" y="204"/>
                </a:cxn>
                <a:cxn ang="0">
                  <a:pos x="160" y="207"/>
                </a:cxn>
                <a:cxn ang="0">
                  <a:pos x="146" y="209"/>
                </a:cxn>
                <a:cxn ang="0">
                  <a:pos x="145" y="210"/>
                </a:cxn>
                <a:cxn ang="0">
                  <a:pos x="144" y="212"/>
                </a:cxn>
                <a:cxn ang="0">
                  <a:pos x="124" y="215"/>
                </a:cxn>
                <a:cxn ang="0">
                  <a:pos x="116" y="215"/>
                </a:cxn>
                <a:cxn ang="0">
                  <a:pos x="115" y="217"/>
                </a:cxn>
                <a:cxn ang="0">
                  <a:pos x="114" y="219"/>
                </a:cxn>
                <a:cxn ang="0">
                  <a:pos x="98" y="219"/>
                </a:cxn>
                <a:cxn ang="0">
                  <a:pos x="89" y="216"/>
                </a:cxn>
                <a:cxn ang="0">
                  <a:pos x="84" y="186"/>
                </a:cxn>
                <a:cxn ang="0">
                  <a:pos x="73" y="142"/>
                </a:cxn>
                <a:cxn ang="0">
                  <a:pos x="54" y="110"/>
                </a:cxn>
                <a:cxn ang="0">
                  <a:pos x="26" y="112"/>
                </a:cxn>
                <a:cxn ang="0">
                  <a:pos x="24" y="111"/>
                </a:cxn>
                <a:cxn ang="0">
                  <a:pos x="22" y="110"/>
                </a:cxn>
                <a:cxn ang="0">
                  <a:pos x="11" y="113"/>
                </a:cxn>
                <a:cxn ang="0">
                  <a:pos x="0" y="117"/>
                </a:cxn>
              </a:cxnLst>
              <a:rect l="0" t="0" r="r" b="b"/>
              <a:pathLst>
                <a:path w="230" h="231">
                  <a:moveTo>
                    <a:pt x="0" y="0"/>
                  </a:moveTo>
                  <a:lnTo>
                    <a:pt x="47" y="0"/>
                  </a:lnTo>
                  <a:lnTo>
                    <a:pt x="50" y="12"/>
                  </a:lnTo>
                  <a:lnTo>
                    <a:pt x="54" y="25"/>
                  </a:lnTo>
                  <a:lnTo>
                    <a:pt x="57" y="36"/>
                  </a:lnTo>
                  <a:lnTo>
                    <a:pt x="58" y="45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8"/>
                  </a:lnTo>
                  <a:lnTo>
                    <a:pt x="63" y="49"/>
                  </a:lnTo>
                  <a:lnTo>
                    <a:pt x="64" y="66"/>
                  </a:lnTo>
                  <a:lnTo>
                    <a:pt x="74" y="74"/>
                  </a:lnTo>
                  <a:lnTo>
                    <a:pt x="92" y="76"/>
                  </a:lnTo>
                  <a:lnTo>
                    <a:pt x="112" y="74"/>
                  </a:lnTo>
                  <a:lnTo>
                    <a:pt x="134" y="68"/>
                  </a:lnTo>
                  <a:lnTo>
                    <a:pt x="155" y="63"/>
                  </a:lnTo>
                  <a:lnTo>
                    <a:pt x="172" y="56"/>
                  </a:lnTo>
                  <a:lnTo>
                    <a:pt x="184" y="52"/>
                  </a:lnTo>
                  <a:lnTo>
                    <a:pt x="188" y="54"/>
                  </a:lnTo>
                  <a:lnTo>
                    <a:pt x="191" y="57"/>
                  </a:lnTo>
                  <a:lnTo>
                    <a:pt x="194" y="61"/>
                  </a:lnTo>
                  <a:lnTo>
                    <a:pt x="199" y="71"/>
                  </a:lnTo>
                  <a:lnTo>
                    <a:pt x="199" y="72"/>
                  </a:lnTo>
                  <a:lnTo>
                    <a:pt x="198" y="73"/>
                  </a:lnTo>
                  <a:lnTo>
                    <a:pt x="198" y="74"/>
                  </a:lnTo>
                  <a:lnTo>
                    <a:pt x="197" y="75"/>
                  </a:lnTo>
                  <a:lnTo>
                    <a:pt x="199" y="78"/>
                  </a:lnTo>
                  <a:lnTo>
                    <a:pt x="201" y="81"/>
                  </a:lnTo>
                  <a:lnTo>
                    <a:pt x="203" y="88"/>
                  </a:lnTo>
                  <a:lnTo>
                    <a:pt x="208" y="101"/>
                  </a:lnTo>
                  <a:lnTo>
                    <a:pt x="208" y="102"/>
                  </a:lnTo>
                  <a:lnTo>
                    <a:pt x="207" y="102"/>
                  </a:lnTo>
                  <a:lnTo>
                    <a:pt x="207" y="103"/>
                  </a:lnTo>
                  <a:lnTo>
                    <a:pt x="206" y="104"/>
                  </a:lnTo>
                  <a:lnTo>
                    <a:pt x="210" y="114"/>
                  </a:lnTo>
                  <a:lnTo>
                    <a:pt x="215" y="128"/>
                  </a:lnTo>
                  <a:lnTo>
                    <a:pt x="221" y="140"/>
                  </a:lnTo>
                  <a:lnTo>
                    <a:pt x="230" y="146"/>
                  </a:lnTo>
                  <a:lnTo>
                    <a:pt x="230" y="231"/>
                  </a:lnTo>
                  <a:lnTo>
                    <a:pt x="186" y="231"/>
                  </a:lnTo>
                  <a:lnTo>
                    <a:pt x="188" y="227"/>
                  </a:lnTo>
                  <a:lnTo>
                    <a:pt x="192" y="224"/>
                  </a:lnTo>
                  <a:lnTo>
                    <a:pt x="194" y="220"/>
                  </a:lnTo>
                  <a:lnTo>
                    <a:pt x="198" y="218"/>
                  </a:lnTo>
                  <a:lnTo>
                    <a:pt x="194" y="210"/>
                  </a:lnTo>
                  <a:lnTo>
                    <a:pt x="188" y="205"/>
                  </a:lnTo>
                  <a:lnTo>
                    <a:pt x="183" y="204"/>
                  </a:lnTo>
                  <a:lnTo>
                    <a:pt x="176" y="204"/>
                  </a:lnTo>
                  <a:lnTo>
                    <a:pt x="168" y="205"/>
                  </a:lnTo>
                  <a:lnTo>
                    <a:pt x="160" y="207"/>
                  </a:lnTo>
                  <a:lnTo>
                    <a:pt x="153" y="209"/>
                  </a:lnTo>
                  <a:lnTo>
                    <a:pt x="146" y="209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1"/>
                  </a:lnTo>
                  <a:lnTo>
                    <a:pt x="144" y="212"/>
                  </a:lnTo>
                  <a:lnTo>
                    <a:pt x="131" y="215"/>
                  </a:lnTo>
                  <a:lnTo>
                    <a:pt x="124" y="215"/>
                  </a:lnTo>
                  <a:lnTo>
                    <a:pt x="119" y="216"/>
                  </a:lnTo>
                  <a:lnTo>
                    <a:pt x="116" y="215"/>
                  </a:lnTo>
                  <a:lnTo>
                    <a:pt x="115" y="216"/>
                  </a:lnTo>
                  <a:lnTo>
                    <a:pt x="115" y="217"/>
                  </a:lnTo>
                  <a:lnTo>
                    <a:pt x="115" y="218"/>
                  </a:lnTo>
                  <a:lnTo>
                    <a:pt x="114" y="219"/>
                  </a:lnTo>
                  <a:lnTo>
                    <a:pt x="103" y="219"/>
                  </a:lnTo>
                  <a:lnTo>
                    <a:pt x="98" y="219"/>
                  </a:lnTo>
                  <a:lnTo>
                    <a:pt x="94" y="218"/>
                  </a:lnTo>
                  <a:lnTo>
                    <a:pt x="89" y="216"/>
                  </a:lnTo>
                  <a:lnTo>
                    <a:pt x="87" y="204"/>
                  </a:lnTo>
                  <a:lnTo>
                    <a:pt x="84" y="186"/>
                  </a:lnTo>
                  <a:lnTo>
                    <a:pt x="79" y="164"/>
                  </a:lnTo>
                  <a:lnTo>
                    <a:pt x="73" y="142"/>
                  </a:lnTo>
                  <a:lnTo>
                    <a:pt x="64" y="124"/>
                  </a:lnTo>
                  <a:lnTo>
                    <a:pt x="54" y="110"/>
                  </a:lnTo>
                  <a:lnTo>
                    <a:pt x="41" y="105"/>
                  </a:lnTo>
                  <a:lnTo>
                    <a:pt x="26" y="112"/>
                  </a:lnTo>
                  <a:lnTo>
                    <a:pt x="25" y="111"/>
                  </a:lnTo>
                  <a:lnTo>
                    <a:pt x="24" y="111"/>
                  </a:lnTo>
                  <a:lnTo>
                    <a:pt x="23" y="110"/>
                  </a:lnTo>
                  <a:lnTo>
                    <a:pt x="22" y="110"/>
                  </a:lnTo>
                  <a:lnTo>
                    <a:pt x="17" y="111"/>
                  </a:lnTo>
                  <a:lnTo>
                    <a:pt x="11" y="113"/>
                  </a:lnTo>
                  <a:lnTo>
                    <a:pt x="5" y="114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8" name="Freeform 228"/>
            <p:cNvSpPr>
              <a:spLocks/>
            </p:cNvSpPr>
            <p:nvPr/>
          </p:nvSpPr>
          <p:spPr bwMode="auto">
            <a:xfrm>
              <a:off x="3331" y="2484"/>
              <a:ext cx="24" cy="75"/>
            </a:xfrm>
            <a:custGeom>
              <a:avLst/>
              <a:gdLst/>
              <a:ahLst/>
              <a:cxnLst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10" y="21"/>
                </a:cxn>
                <a:cxn ang="0">
                  <a:pos x="13" y="33"/>
                </a:cxn>
                <a:cxn ang="0">
                  <a:pos x="18" y="46"/>
                </a:cxn>
                <a:cxn ang="0">
                  <a:pos x="17" y="47"/>
                </a:cxn>
                <a:cxn ang="0">
                  <a:pos x="17" y="48"/>
                </a:cxn>
                <a:cxn ang="0">
                  <a:pos x="17" y="49"/>
                </a:cxn>
                <a:cxn ang="0">
                  <a:pos x="16" y="50"/>
                </a:cxn>
                <a:cxn ang="0">
                  <a:pos x="23" y="64"/>
                </a:cxn>
                <a:cxn ang="0">
                  <a:pos x="28" y="85"/>
                </a:cxn>
                <a:cxn ang="0">
                  <a:pos x="33" y="106"/>
                </a:cxn>
                <a:cxn ang="0">
                  <a:pos x="41" y="117"/>
                </a:cxn>
                <a:cxn ang="0">
                  <a:pos x="40" y="118"/>
                </a:cxn>
                <a:cxn ang="0">
                  <a:pos x="40" y="119"/>
                </a:cxn>
                <a:cxn ang="0">
                  <a:pos x="40" y="121"/>
                </a:cxn>
                <a:cxn ang="0">
                  <a:pos x="39" y="122"/>
                </a:cxn>
                <a:cxn ang="0">
                  <a:pos x="40" y="123"/>
                </a:cxn>
                <a:cxn ang="0">
                  <a:pos x="41" y="123"/>
                </a:cxn>
                <a:cxn ang="0">
                  <a:pos x="42" y="123"/>
                </a:cxn>
                <a:cxn ang="0">
                  <a:pos x="43" y="124"/>
                </a:cxn>
                <a:cxn ang="0">
                  <a:pos x="42" y="129"/>
                </a:cxn>
                <a:cxn ang="0">
                  <a:pos x="43" y="134"/>
                </a:cxn>
                <a:cxn ang="0">
                  <a:pos x="45" y="141"/>
                </a:cxn>
                <a:cxn ang="0">
                  <a:pos x="47" y="149"/>
                </a:cxn>
              </a:cxnLst>
              <a:rect l="0" t="0" r="r" b="b"/>
              <a:pathLst>
                <a:path w="47" h="149">
                  <a:moveTo>
                    <a:pt x="47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1"/>
                  </a:lnTo>
                  <a:lnTo>
                    <a:pt x="13" y="33"/>
                  </a:lnTo>
                  <a:lnTo>
                    <a:pt x="18" y="46"/>
                  </a:lnTo>
                  <a:lnTo>
                    <a:pt x="17" y="47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6" y="50"/>
                  </a:lnTo>
                  <a:lnTo>
                    <a:pt x="23" y="64"/>
                  </a:lnTo>
                  <a:lnTo>
                    <a:pt x="28" y="85"/>
                  </a:lnTo>
                  <a:lnTo>
                    <a:pt x="33" y="106"/>
                  </a:lnTo>
                  <a:lnTo>
                    <a:pt x="41" y="117"/>
                  </a:lnTo>
                  <a:lnTo>
                    <a:pt x="40" y="118"/>
                  </a:lnTo>
                  <a:lnTo>
                    <a:pt x="40" y="119"/>
                  </a:lnTo>
                  <a:lnTo>
                    <a:pt x="40" y="121"/>
                  </a:lnTo>
                  <a:lnTo>
                    <a:pt x="39" y="122"/>
                  </a:lnTo>
                  <a:lnTo>
                    <a:pt x="40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2" y="129"/>
                  </a:lnTo>
                  <a:lnTo>
                    <a:pt x="43" y="134"/>
                  </a:lnTo>
                  <a:lnTo>
                    <a:pt x="45" y="141"/>
                  </a:lnTo>
                  <a:lnTo>
                    <a:pt x="47" y="14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69" name="Freeform 229"/>
            <p:cNvSpPr>
              <a:spLocks/>
            </p:cNvSpPr>
            <p:nvPr/>
          </p:nvSpPr>
          <p:spPr bwMode="auto">
            <a:xfrm>
              <a:off x="3250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81" y="9"/>
                </a:cxn>
                <a:cxn ang="0">
                  <a:pos x="72" y="19"/>
                </a:cxn>
                <a:cxn ang="0">
                  <a:pos x="62" y="29"/>
                </a:cxn>
                <a:cxn ang="0">
                  <a:pos x="53" y="37"/>
                </a:cxn>
                <a:cxn ang="0">
                  <a:pos x="43" y="42"/>
                </a:cxn>
                <a:cxn ang="0">
                  <a:pos x="31" y="44"/>
                </a:cxn>
                <a:cxn ang="0">
                  <a:pos x="19" y="39"/>
                </a:cxn>
                <a:cxn ang="0">
                  <a:pos x="6" y="26"/>
                </a:cxn>
                <a:cxn ang="0">
                  <a:pos x="5" y="26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24"/>
                </a:cxn>
                <a:cxn ang="0">
                  <a:pos x="5" y="24"/>
                </a:cxn>
                <a:cxn ang="0">
                  <a:pos x="3" y="17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81" y="9"/>
                  </a:lnTo>
                  <a:lnTo>
                    <a:pt x="72" y="19"/>
                  </a:lnTo>
                  <a:lnTo>
                    <a:pt x="62" y="29"/>
                  </a:lnTo>
                  <a:lnTo>
                    <a:pt x="53" y="37"/>
                  </a:lnTo>
                  <a:lnTo>
                    <a:pt x="43" y="42"/>
                  </a:lnTo>
                  <a:lnTo>
                    <a:pt x="31" y="44"/>
                  </a:lnTo>
                  <a:lnTo>
                    <a:pt x="19" y="39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3" y="17"/>
                  </a:lnTo>
                  <a:lnTo>
                    <a:pt x="1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0" name="Freeform 230"/>
            <p:cNvSpPr>
              <a:spLocks/>
            </p:cNvSpPr>
            <p:nvPr/>
          </p:nvSpPr>
          <p:spPr bwMode="auto">
            <a:xfrm>
              <a:off x="3303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53" y="123"/>
                </a:cxn>
                <a:cxn ang="0">
                  <a:pos x="47" y="136"/>
                </a:cxn>
                <a:cxn ang="0">
                  <a:pos x="42" y="148"/>
                </a:cxn>
                <a:cxn ang="0">
                  <a:pos x="33" y="159"/>
                </a:cxn>
                <a:cxn ang="0">
                  <a:pos x="21" y="127"/>
                </a:cxn>
                <a:cxn ang="0">
                  <a:pos x="16" y="85"/>
                </a:cxn>
                <a:cxn ang="0">
                  <a:pos x="13" y="40"/>
                </a:cxn>
                <a:cxn ang="0">
                  <a:pos x="0" y="0"/>
                </a:cxn>
              </a:cxnLst>
              <a:rect l="0" t="0" r="r" b="b"/>
              <a:pathLst>
                <a:path w="58" h="159">
                  <a:moveTo>
                    <a:pt x="0" y="0"/>
                  </a:moveTo>
                  <a:lnTo>
                    <a:pt x="58" y="0"/>
                  </a:lnTo>
                  <a:lnTo>
                    <a:pt x="58" y="109"/>
                  </a:lnTo>
                  <a:lnTo>
                    <a:pt x="53" y="123"/>
                  </a:lnTo>
                  <a:lnTo>
                    <a:pt x="47" y="136"/>
                  </a:lnTo>
                  <a:lnTo>
                    <a:pt x="42" y="148"/>
                  </a:lnTo>
                  <a:lnTo>
                    <a:pt x="33" y="159"/>
                  </a:lnTo>
                  <a:lnTo>
                    <a:pt x="21" y="127"/>
                  </a:lnTo>
                  <a:lnTo>
                    <a:pt x="16" y="85"/>
                  </a:lnTo>
                  <a:lnTo>
                    <a:pt x="1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1" name="Freeform 231"/>
            <p:cNvSpPr>
              <a:spLocks/>
            </p:cNvSpPr>
            <p:nvPr/>
          </p:nvSpPr>
          <p:spPr bwMode="auto">
            <a:xfrm>
              <a:off x="3228" y="2938"/>
              <a:ext cx="103" cy="80"/>
            </a:xfrm>
            <a:custGeom>
              <a:avLst/>
              <a:gdLst/>
              <a:ahLst/>
              <a:cxnLst>
                <a:cxn ang="0">
                  <a:pos x="208" y="160"/>
                </a:cxn>
                <a:cxn ang="0">
                  <a:pos x="149" y="158"/>
                </a:cxn>
                <a:cxn ang="0">
                  <a:pos x="147" y="154"/>
                </a:cxn>
                <a:cxn ang="0">
                  <a:pos x="143" y="154"/>
                </a:cxn>
                <a:cxn ang="0">
                  <a:pos x="137" y="158"/>
                </a:cxn>
                <a:cxn ang="0">
                  <a:pos x="45" y="160"/>
                </a:cxn>
                <a:cxn ang="0">
                  <a:pos x="57" y="141"/>
                </a:cxn>
                <a:cxn ang="0">
                  <a:pos x="80" y="132"/>
                </a:cxn>
                <a:cxn ang="0">
                  <a:pos x="105" y="126"/>
                </a:cxn>
                <a:cxn ang="0">
                  <a:pos x="125" y="118"/>
                </a:cxn>
                <a:cxn ang="0">
                  <a:pos x="97" y="85"/>
                </a:cxn>
                <a:cxn ang="0">
                  <a:pos x="59" y="56"/>
                </a:cxn>
                <a:cxn ang="0">
                  <a:pos x="23" y="31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30" y="1"/>
                </a:cxn>
                <a:cxn ang="0">
                  <a:pos x="48" y="4"/>
                </a:cxn>
                <a:cxn ang="0">
                  <a:pos x="65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83" y="13"/>
                </a:cxn>
                <a:cxn ang="0">
                  <a:pos x="104" y="19"/>
                </a:cxn>
                <a:cxn ang="0">
                  <a:pos x="125" y="24"/>
                </a:cxn>
                <a:cxn ang="0">
                  <a:pos x="139" y="24"/>
                </a:cxn>
                <a:cxn ang="0">
                  <a:pos x="140" y="26"/>
                </a:cxn>
                <a:cxn ang="0">
                  <a:pos x="141" y="28"/>
                </a:cxn>
                <a:cxn ang="0">
                  <a:pos x="143" y="26"/>
                </a:cxn>
                <a:cxn ang="0">
                  <a:pos x="145" y="25"/>
                </a:cxn>
                <a:cxn ang="0">
                  <a:pos x="156" y="31"/>
                </a:cxn>
                <a:cxn ang="0">
                  <a:pos x="172" y="35"/>
                </a:cxn>
                <a:cxn ang="0">
                  <a:pos x="190" y="40"/>
                </a:cxn>
                <a:cxn ang="0">
                  <a:pos x="208" y="46"/>
                </a:cxn>
              </a:cxnLst>
              <a:rect l="0" t="0" r="r" b="b"/>
              <a:pathLst>
                <a:path w="208" h="160">
                  <a:moveTo>
                    <a:pt x="208" y="46"/>
                  </a:moveTo>
                  <a:lnTo>
                    <a:pt x="208" y="160"/>
                  </a:lnTo>
                  <a:lnTo>
                    <a:pt x="150" y="160"/>
                  </a:lnTo>
                  <a:lnTo>
                    <a:pt x="149" y="158"/>
                  </a:lnTo>
                  <a:lnTo>
                    <a:pt x="148" y="156"/>
                  </a:lnTo>
                  <a:lnTo>
                    <a:pt x="147" y="154"/>
                  </a:lnTo>
                  <a:lnTo>
                    <a:pt x="145" y="153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7" y="158"/>
                  </a:lnTo>
                  <a:lnTo>
                    <a:pt x="135" y="160"/>
                  </a:lnTo>
                  <a:lnTo>
                    <a:pt x="45" y="160"/>
                  </a:lnTo>
                  <a:lnTo>
                    <a:pt x="49" y="148"/>
                  </a:lnTo>
                  <a:lnTo>
                    <a:pt x="57" y="141"/>
                  </a:lnTo>
                  <a:lnTo>
                    <a:pt x="67" y="136"/>
                  </a:lnTo>
                  <a:lnTo>
                    <a:pt x="80" y="132"/>
                  </a:lnTo>
                  <a:lnTo>
                    <a:pt x="92" y="130"/>
                  </a:lnTo>
                  <a:lnTo>
                    <a:pt x="105" y="126"/>
                  </a:lnTo>
                  <a:lnTo>
                    <a:pt x="117" y="123"/>
                  </a:lnTo>
                  <a:lnTo>
                    <a:pt x="125" y="118"/>
                  </a:lnTo>
                  <a:lnTo>
                    <a:pt x="113" y="101"/>
                  </a:lnTo>
                  <a:lnTo>
                    <a:pt x="97" y="85"/>
                  </a:lnTo>
                  <a:lnTo>
                    <a:pt x="79" y="70"/>
                  </a:lnTo>
                  <a:lnTo>
                    <a:pt x="59" y="56"/>
                  </a:lnTo>
                  <a:lnTo>
                    <a:pt x="41" y="43"/>
                  </a:lnTo>
                  <a:lnTo>
                    <a:pt x="23" y="31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8" y="3"/>
                  </a:lnTo>
                  <a:lnTo>
                    <a:pt x="48" y="4"/>
                  </a:lnTo>
                  <a:lnTo>
                    <a:pt x="56" y="7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4" y="12"/>
                  </a:lnTo>
                  <a:lnTo>
                    <a:pt x="83" y="13"/>
                  </a:lnTo>
                  <a:lnTo>
                    <a:pt x="92" y="16"/>
                  </a:lnTo>
                  <a:lnTo>
                    <a:pt x="104" y="19"/>
                  </a:lnTo>
                  <a:lnTo>
                    <a:pt x="114" y="22"/>
                  </a:lnTo>
                  <a:lnTo>
                    <a:pt x="125" y="24"/>
                  </a:lnTo>
                  <a:lnTo>
                    <a:pt x="133" y="25"/>
                  </a:lnTo>
                  <a:lnTo>
                    <a:pt x="139" y="24"/>
                  </a:lnTo>
                  <a:lnTo>
                    <a:pt x="140" y="25"/>
                  </a:lnTo>
                  <a:lnTo>
                    <a:pt x="140" y="26"/>
                  </a:lnTo>
                  <a:lnTo>
                    <a:pt x="140" y="27"/>
                  </a:lnTo>
                  <a:lnTo>
                    <a:pt x="141" y="28"/>
                  </a:lnTo>
                  <a:lnTo>
                    <a:pt x="142" y="27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9" y="27"/>
                  </a:lnTo>
                  <a:lnTo>
                    <a:pt x="156" y="31"/>
                  </a:lnTo>
                  <a:lnTo>
                    <a:pt x="163" y="33"/>
                  </a:lnTo>
                  <a:lnTo>
                    <a:pt x="172" y="35"/>
                  </a:lnTo>
                  <a:lnTo>
                    <a:pt x="181" y="38"/>
                  </a:lnTo>
                  <a:lnTo>
                    <a:pt x="190" y="40"/>
                  </a:lnTo>
                  <a:lnTo>
                    <a:pt x="200" y="43"/>
                  </a:lnTo>
                  <a:lnTo>
                    <a:pt x="208" y="46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2" name="Freeform 232"/>
            <p:cNvSpPr>
              <a:spLocks/>
            </p:cNvSpPr>
            <p:nvPr/>
          </p:nvSpPr>
          <p:spPr bwMode="auto">
            <a:xfrm>
              <a:off x="3235" y="2559"/>
              <a:ext cx="96" cy="7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3" y="1"/>
                </a:cxn>
                <a:cxn ang="0">
                  <a:pos x="147" y="4"/>
                </a:cxn>
                <a:cxn ang="0">
                  <a:pos x="148" y="1"/>
                </a:cxn>
                <a:cxn ang="0">
                  <a:pos x="149" y="0"/>
                </a:cxn>
                <a:cxn ang="0">
                  <a:pos x="193" y="117"/>
                </a:cxn>
                <a:cxn ang="0">
                  <a:pos x="179" y="120"/>
                </a:cxn>
                <a:cxn ang="0">
                  <a:pos x="164" y="124"/>
                </a:cxn>
                <a:cxn ang="0">
                  <a:pos x="152" y="127"/>
                </a:cxn>
                <a:cxn ang="0">
                  <a:pos x="145" y="132"/>
                </a:cxn>
                <a:cxn ang="0">
                  <a:pos x="143" y="131"/>
                </a:cxn>
                <a:cxn ang="0">
                  <a:pos x="141" y="129"/>
                </a:cxn>
                <a:cxn ang="0">
                  <a:pos x="140" y="132"/>
                </a:cxn>
                <a:cxn ang="0">
                  <a:pos x="139" y="134"/>
                </a:cxn>
                <a:cxn ang="0">
                  <a:pos x="125" y="134"/>
                </a:cxn>
                <a:cxn ang="0">
                  <a:pos x="104" y="139"/>
                </a:cxn>
                <a:cxn ang="0">
                  <a:pos x="83" y="144"/>
                </a:cxn>
                <a:cxn ang="0">
                  <a:pos x="67" y="146"/>
                </a:cxn>
                <a:cxn ang="0">
                  <a:pos x="66" y="148"/>
                </a:cxn>
                <a:cxn ang="0">
                  <a:pos x="65" y="150"/>
                </a:cxn>
                <a:cxn ang="0">
                  <a:pos x="48" y="152"/>
                </a:cxn>
                <a:cxn ang="0">
                  <a:pos x="31" y="156"/>
                </a:cxn>
                <a:cxn ang="0">
                  <a:pos x="14" y="157"/>
                </a:cxn>
                <a:cxn ang="0">
                  <a:pos x="0" y="155"/>
                </a:cxn>
                <a:cxn ang="0">
                  <a:pos x="23" y="126"/>
                </a:cxn>
                <a:cxn ang="0">
                  <a:pos x="60" y="101"/>
                </a:cxn>
                <a:cxn ang="0">
                  <a:pos x="98" y="73"/>
                </a:cxn>
                <a:cxn ang="0">
                  <a:pos x="126" y="40"/>
                </a:cxn>
                <a:cxn ang="0">
                  <a:pos x="106" y="31"/>
                </a:cxn>
                <a:cxn ang="0">
                  <a:pos x="81" y="26"/>
                </a:cxn>
                <a:cxn ang="0">
                  <a:pos x="59" y="18"/>
                </a:cxn>
                <a:cxn ang="0">
                  <a:pos x="46" y="0"/>
                </a:cxn>
              </a:cxnLst>
              <a:rect l="0" t="0" r="r" b="b"/>
              <a:pathLst>
                <a:path w="193" h="157">
                  <a:moveTo>
                    <a:pt x="46" y="0"/>
                  </a:moveTo>
                  <a:lnTo>
                    <a:pt x="140" y="0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5" y="3"/>
                  </a:lnTo>
                  <a:lnTo>
                    <a:pt x="147" y="4"/>
                  </a:lnTo>
                  <a:lnTo>
                    <a:pt x="147" y="3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9" y="0"/>
                  </a:lnTo>
                  <a:lnTo>
                    <a:pt x="193" y="0"/>
                  </a:lnTo>
                  <a:lnTo>
                    <a:pt x="193" y="117"/>
                  </a:lnTo>
                  <a:lnTo>
                    <a:pt x="186" y="119"/>
                  </a:lnTo>
                  <a:lnTo>
                    <a:pt x="179" y="120"/>
                  </a:lnTo>
                  <a:lnTo>
                    <a:pt x="171" y="122"/>
                  </a:lnTo>
                  <a:lnTo>
                    <a:pt x="164" y="124"/>
                  </a:lnTo>
                  <a:lnTo>
                    <a:pt x="158" y="126"/>
                  </a:lnTo>
                  <a:lnTo>
                    <a:pt x="152" y="127"/>
                  </a:lnTo>
                  <a:lnTo>
                    <a:pt x="149" y="129"/>
                  </a:lnTo>
                  <a:lnTo>
                    <a:pt x="145" y="132"/>
                  </a:lnTo>
                  <a:lnTo>
                    <a:pt x="144" y="131"/>
                  </a:lnTo>
                  <a:lnTo>
                    <a:pt x="143" y="131"/>
                  </a:lnTo>
                  <a:lnTo>
                    <a:pt x="142" y="131"/>
                  </a:lnTo>
                  <a:lnTo>
                    <a:pt x="141" y="129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39" y="134"/>
                  </a:lnTo>
                  <a:lnTo>
                    <a:pt x="133" y="133"/>
                  </a:lnTo>
                  <a:lnTo>
                    <a:pt x="125" y="134"/>
                  </a:lnTo>
                  <a:lnTo>
                    <a:pt x="114" y="136"/>
                  </a:lnTo>
                  <a:lnTo>
                    <a:pt x="104" y="139"/>
                  </a:lnTo>
                  <a:lnTo>
                    <a:pt x="94" y="142"/>
                  </a:lnTo>
                  <a:lnTo>
                    <a:pt x="83" y="144"/>
                  </a:lnTo>
                  <a:lnTo>
                    <a:pt x="74" y="146"/>
                  </a:lnTo>
                  <a:lnTo>
                    <a:pt x="67" y="146"/>
                  </a:lnTo>
                  <a:lnTo>
                    <a:pt x="67" y="147"/>
                  </a:lnTo>
                  <a:lnTo>
                    <a:pt x="66" y="148"/>
                  </a:lnTo>
                  <a:lnTo>
                    <a:pt x="66" y="149"/>
                  </a:lnTo>
                  <a:lnTo>
                    <a:pt x="65" y="150"/>
                  </a:lnTo>
                  <a:lnTo>
                    <a:pt x="57" y="151"/>
                  </a:lnTo>
                  <a:lnTo>
                    <a:pt x="48" y="152"/>
                  </a:lnTo>
                  <a:lnTo>
                    <a:pt x="39" y="154"/>
                  </a:lnTo>
                  <a:lnTo>
                    <a:pt x="31" y="156"/>
                  </a:lnTo>
                  <a:lnTo>
                    <a:pt x="22" y="156"/>
                  </a:lnTo>
                  <a:lnTo>
                    <a:pt x="14" y="157"/>
                  </a:lnTo>
                  <a:lnTo>
                    <a:pt x="7" y="156"/>
                  </a:lnTo>
                  <a:lnTo>
                    <a:pt x="0" y="155"/>
                  </a:lnTo>
                  <a:lnTo>
                    <a:pt x="10" y="140"/>
                  </a:lnTo>
                  <a:lnTo>
                    <a:pt x="23" y="126"/>
                  </a:lnTo>
                  <a:lnTo>
                    <a:pt x="41" y="113"/>
                  </a:lnTo>
                  <a:lnTo>
                    <a:pt x="60" y="101"/>
                  </a:lnTo>
                  <a:lnTo>
                    <a:pt x="80" y="87"/>
                  </a:lnTo>
                  <a:lnTo>
                    <a:pt x="98" y="73"/>
                  </a:lnTo>
                  <a:lnTo>
                    <a:pt x="114" y="57"/>
                  </a:lnTo>
                  <a:lnTo>
                    <a:pt x="126" y="40"/>
                  </a:lnTo>
                  <a:lnTo>
                    <a:pt x="118" y="35"/>
                  </a:lnTo>
                  <a:lnTo>
                    <a:pt x="106" y="31"/>
                  </a:lnTo>
                  <a:lnTo>
                    <a:pt x="94" y="28"/>
                  </a:lnTo>
                  <a:lnTo>
                    <a:pt x="81" y="26"/>
                  </a:lnTo>
                  <a:lnTo>
                    <a:pt x="69" y="22"/>
                  </a:lnTo>
                  <a:lnTo>
                    <a:pt x="59" y="18"/>
                  </a:lnTo>
                  <a:lnTo>
                    <a:pt x="51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3" name="Freeform 233"/>
            <p:cNvSpPr>
              <a:spLocks/>
            </p:cNvSpPr>
            <p:nvPr/>
          </p:nvSpPr>
          <p:spPr bwMode="auto">
            <a:xfrm>
              <a:off x="3309" y="2478"/>
              <a:ext cx="22" cy="81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44" y="162"/>
                </a:cxn>
                <a:cxn ang="0">
                  <a:pos x="0" y="162"/>
                </a:cxn>
                <a:cxn ang="0">
                  <a:pos x="8" y="143"/>
                </a:cxn>
                <a:cxn ang="0">
                  <a:pos x="14" y="122"/>
                </a:cxn>
                <a:cxn ang="0">
                  <a:pos x="16" y="99"/>
                </a:cxn>
                <a:cxn ang="0">
                  <a:pos x="17" y="76"/>
                </a:cxn>
                <a:cxn ang="0">
                  <a:pos x="19" y="54"/>
                </a:cxn>
                <a:cxn ang="0">
                  <a:pos x="22" y="33"/>
                </a:cxn>
                <a:cxn ang="0">
                  <a:pos x="26" y="15"/>
                </a:cxn>
                <a:cxn ang="0">
                  <a:pos x="34" y="0"/>
                </a:cxn>
                <a:cxn ang="0">
                  <a:pos x="37" y="2"/>
                </a:cxn>
                <a:cxn ang="0">
                  <a:pos x="39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4" y="13"/>
                </a:cxn>
              </a:cxnLst>
              <a:rect l="0" t="0" r="r" b="b"/>
              <a:pathLst>
                <a:path w="44" h="162">
                  <a:moveTo>
                    <a:pt x="44" y="13"/>
                  </a:moveTo>
                  <a:lnTo>
                    <a:pt x="44" y="162"/>
                  </a:lnTo>
                  <a:lnTo>
                    <a:pt x="0" y="162"/>
                  </a:lnTo>
                  <a:lnTo>
                    <a:pt x="8" y="143"/>
                  </a:lnTo>
                  <a:lnTo>
                    <a:pt x="14" y="122"/>
                  </a:lnTo>
                  <a:lnTo>
                    <a:pt x="16" y="99"/>
                  </a:lnTo>
                  <a:lnTo>
                    <a:pt x="17" y="76"/>
                  </a:lnTo>
                  <a:lnTo>
                    <a:pt x="19" y="54"/>
                  </a:lnTo>
                  <a:lnTo>
                    <a:pt x="22" y="33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4" name="Freeform 234"/>
            <p:cNvSpPr>
              <a:spLocks/>
            </p:cNvSpPr>
            <p:nvPr/>
          </p:nvSpPr>
          <p:spPr bwMode="auto">
            <a:xfrm>
              <a:off x="3258" y="2536"/>
              <a:ext cx="47" cy="23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1" y="36"/>
                </a:cxn>
                <a:cxn ang="0">
                  <a:pos x="3" y="29"/>
                </a:cxn>
                <a:cxn ang="0">
                  <a:pos x="5" y="21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20" y="6"/>
                </a:cxn>
                <a:cxn ang="0">
                  <a:pos x="32" y="0"/>
                </a:cxn>
                <a:cxn ang="0">
                  <a:pos x="45" y="2"/>
                </a:cxn>
                <a:cxn ang="0">
                  <a:pos x="56" y="8"/>
                </a:cxn>
                <a:cxn ang="0">
                  <a:pos x="66" y="19"/>
                </a:cxn>
                <a:cxn ang="0">
                  <a:pos x="75" y="29"/>
                </a:cxn>
                <a:cxn ang="0">
                  <a:pos x="85" y="39"/>
                </a:cxn>
                <a:cxn ang="0">
                  <a:pos x="95" y="47"/>
                </a:cxn>
              </a:cxnLst>
              <a:rect l="0" t="0" r="r" b="b"/>
              <a:pathLst>
                <a:path w="95" h="47">
                  <a:moveTo>
                    <a:pt x="95" y="47"/>
                  </a:moveTo>
                  <a:lnTo>
                    <a:pt x="1" y="47"/>
                  </a:lnTo>
                  <a:lnTo>
                    <a:pt x="0" y="42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20" y="6"/>
                  </a:lnTo>
                  <a:lnTo>
                    <a:pt x="32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6" y="19"/>
                  </a:lnTo>
                  <a:lnTo>
                    <a:pt x="75" y="29"/>
                  </a:lnTo>
                  <a:lnTo>
                    <a:pt x="85" y="39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5"/>
          <p:cNvGrpSpPr>
            <a:grpSpLocks/>
          </p:cNvGrpSpPr>
          <p:nvPr/>
        </p:nvGrpSpPr>
        <p:grpSpPr bwMode="auto">
          <a:xfrm>
            <a:off x="6019800" y="5867400"/>
            <a:ext cx="533400" cy="609600"/>
            <a:chOff x="3228" y="2304"/>
            <a:chExt cx="897" cy="971"/>
          </a:xfrm>
        </p:grpSpPr>
        <p:sp>
          <p:nvSpPr>
            <p:cNvPr id="138476" name="Freeform 236"/>
            <p:cNvSpPr>
              <a:spLocks/>
            </p:cNvSpPr>
            <p:nvPr/>
          </p:nvSpPr>
          <p:spPr bwMode="auto">
            <a:xfrm>
              <a:off x="4022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43" y="40"/>
                </a:cxn>
                <a:cxn ang="0">
                  <a:pos x="40" y="85"/>
                </a:cxn>
                <a:cxn ang="0">
                  <a:pos x="35" y="127"/>
                </a:cxn>
                <a:cxn ang="0">
                  <a:pos x="23" y="159"/>
                </a:cxn>
                <a:cxn ang="0">
                  <a:pos x="16" y="150"/>
                </a:cxn>
                <a:cxn ang="0">
                  <a:pos x="10" y="138"/>
                </a:cxn>
                <a:cxn ang="0">
                  <a:pos x="4" y="125"/>
                </a:cxn>
                <a:cxn ang="0">
                  <a:pos x="0" y="1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159">
                  <a:moveTo>
                    <a:pt x="0" y="0"/>
                  </a:moveTo>
                  <a:lnTo>
                    <a:pt x="56" y="0"/>
                  </a:lnTo>
                  <a:lnTo>
                    <a:pt x="43" y="40"/>
                  </a:lnTo>
                  <a:lnTo>
                    <a:pt x="40" y="85"/>
                  </a:lnTo>
                  <a:lnTo>
                    <a:pt x="35" y="127"/>
                  </a:lnTo>
                  <a:lnTo>
                    <a:pt x="23" y="159"/>
                  </a:lnTo>
                  <a:lnTo>
                    <a:pt x="16" y="150"/>
                  </a:lnTo>
                  <a:lnTo>
                    <a:pt x="10" y="138"/>
                  </a:lnTo>
                  <a:lnTo>
                    <a:pt x="4" y="125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7" name="Freeform 237"/>
            <p:cNvSpPr>
              <a:spLocks/>
            </p:cNvSpPr>
            <p:nvPr/>
          </p:nvSpPr>
          <p:spPr bwMode="auto">
            <a:xfrm>
              <a:off x="4058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90" y="6"/>
                </a:cxn>
                <a:cxn ang="0">
                  <a:pos x="89" y="11"/>
                </a:cxn>
                <a:cxn ang="0">
                  <a:pos x="87" y="17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6" y="24"/>
                </a:cxn>
                <a:cxn ang="0">
                  <a:pos x="85" y="24"/>
                </a:cxn>
                <a:cxn ang="0">
                  <a:pos x="85" y="24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5"/>
                </a:cxn>
                <a:cxn ang="0">
                  <a:pos x="85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1" y="39"/>
                </a:cxn>
                <a:cxn ang="0">
                  <a:pos x="59" y="44"/>
                </a:cxn>
                <a:cxn ang="0">
                  <a:pos x="47" y="42"/>
                </a:cxn>
                <a:cxn ang="0">
                  <a:pos x="37" y="37"/>
                </a:cxn>
                <a:cxn ang="0">
                  <a:pos x="28" y="29"/>
                </a:cxn>
                <a:cxn ang="0">
                  <a:pos x="18" y="19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90" y="6"/>
                  </a:lnTo>
                  <a:lnTo>
                    <a:pt x="89" y="11"/>
                  </a:lnTo>
                  <a:lnTo>
                    <a:pt x="87" y="17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1" y="39"/>
                  </a:lnTo>
                  <a:lnTo>
                    <a:pt x="59" y="44"/>
                  </a:lnTo>
                  <a:lnTo>
                    <a:pt x="47" y="42"/>
                  </a:lnTo>
                  <a:lnTo>
                    <a:pt x="37" y="37"/>
                  </a:lnTo>
                  <a:lnTo>
                    <a:pt x="28" y="29"/>
                  </a:lnTo>
                  <a:lnTo>
                    <a:pt x="18" y="1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8" name="Freeform 238"/>
            <p:cNvSpPr>
              <a:spLocks/>
            </p:cNvSpPr>
            <p:nvPr/>
          </p:nvSpPr>
          <p:spPr bwMode="auto">
            <a:xfrm>
              <a:off x="4022" y="2938"/>
              <a:ext cx="103" cy="80"/>
            </a:xfrm>
            <a:custGeom>
              <a:avLst/>
              <a:gdLst/>
              <a:ahLst/>
              <a:cxnLst>
                <a:cxn ang="0">
                  <a:pos x="71" y="160"/>
                </a:cxn>
                <a:cxn ang="0">
                  <a:pos x="66" y="156"/>
                </a:cxn>
                <a:cxn ang="0">
                  <a:pos x="61" y="153"/>
                </a:cxn>
                <a:cxn ang="0">
                  <a:pos x="58" y="156"/>
                </a:cxn>
                <a:cxn ang="0">
                  <a:pos x="56" y="160"/>
                </a:cxn>
                <a:cxn ang="0">
                  <a:pos x="0" y="45"/>
                </a:cxn>
                <a:cxn ang="0">
                  <a:pos x="17" y="40"/>
                </a:cxn>
                <a:cxn ang="0">
                  <a:pos x="35" y="35"/>
                </a:cxn>
                <a:cxn ang="0">
                  <a:pos x="51" y="31"/>
                </a:cxn>
                <a:cxn ang="0">
                  <a:pos x="61" y="25"/>
                </a:cxn>
                <a:cxn ang="0">
                  <a:pos x="63" y="26"/>
                </a:cxn>
                <a:cxn ang="0">
                  <a:pos x="65" y="27"/>
                </a:cxn>
                <a:cxn ang="0">
                  <a:pos x="66" y="25"/>
                </a:cxn>
                <a:cxn ang="0">
                  <a:pos x="67" y="24"/>
                </a:cxn>
                <a:cxn ang="0">
                  <a:pos x="82" y="24"/>
                </a:cxn>
                <a:cxn ang="0">
                  <a:pos x="102" y="18"/>
                </a:cxn>
                <a:cxn ang="0">
                  <a:pos x="123" y="12"/>
                </a:cxn>
                <a:cxn ang="0">
                  <a:pos x="139" y="11"/>
                </a:cxn>
                <a:cxn ang="0">
                  <a:pos x="140" y="9"/>
                </a:cxn>
                <a:cxn ang="0">
                  <a:pos x="141" y="8"/>
                </a:cxn>
                <a:cxn ang="0">
                  <a:pos x="158" y="4"/>
                </a:cxn>
                <a:cxn ang="0">
                  <a:pos x="176" y="1"/>
                </a:cxn>
                <a:cxn ang="0">
                  <a:pos x="192" y="0"/>
                </a:cxn>
                <a:cxn ang="0">
                  <a:pos x="206" y="2"/>
                </a:cxn>
                <a:cxn ang="0">
                  <a:pos x="183" y="31"/>
                </a:cxn>
                <a:cxn ang="0">
                  <a:pos x="147" y="56"/>
                </a:cxn>
                <a:cxn ang="0">
                  <a:pos x="108" y="84"/>
                </a:cxn>
                <a:cxn ang="0">
                  <a:pos x="80" y="117"/>
                </a:cxn>
                <a:cxn ang="0">
                  <a:pos x="101" y="125"/>
                </a:cxn>
                <a:cxn ang="0">
                  <a:pos x="127" y="131"/>
                </a:cxn>
                <a:cxn ang="0">
                  <a:pos x="150" y="141"/>
                </a:cxn>
                <a:cxn ang="0">
                  <a:pos x="161" y="160"/>
                </a:cxn>
              </a:cxnLst>
              <a:rect l="0" t="0" r="r" b="b"/>
              <a:pathLst>
                <a:path w="206" h="160">
                  <a:moveTo>
                    <a:pt x="161" y="160"/>
                  </a:moveTo>
                  <a:lnTo>
                    <a:pt x="71" y="160"/>
                  </a:lnTo>
                  <a:lnTo>
                    <a:pt x="69" y="158"/>
                  </a:lnTo>
                  <a:lnTo>
                    <a:pt x="66" y="156"/>
                  </a:lnTo>
                  <a:lnTo>
                    <a:pt x="63" y="154"/>
                  </a:lnTo>
                  <a:lnTo>
                    <a:pt x="61" y="153"/>
                  </a:lnTo>
                  <a:lnTo>
                    <a:pt x="59" y="154"/>
                  </a:lnTo>
                  <a:lnTo>
                    <a:pt x="58" y="156"/>
                  </a:lnTo>
                  <a:lnTo>
                    <a:pt x="57" y="158"/>
                  </a:lnTo>
                  <a:lnTo>
                    <a:pt x="56" y="160"/>
                  </a:lnTo>
                  <a:lnTo>
                    <a:pt x="0" y="160"/>
                  </a:lnTo>
                  <a:lnTo>
                    <a:pt x="0" y="45"/>
                  </a:lnTo>
                  <a:lnTo>
                    <a:pt x="8" y="42"/>
                  </a:lnTo>
                  <a:lnTo>
                    <a:pt x="17" y="40"/>
                  </a:lnTo>
                  <a:lnTo>
                    <a:pt x="26" y="38"/>
                  </a:lnTo>
                  <a:lnTo>
                    <a:pt x="35" y="35"/>
                  </a:lnTo>
                  <a:lnTo>
                    <a:pt x="43" y="33"/>
                  </a:lnTo>
                  <a:lnTo>
                    <a:pt x="51" y="31"/>
                  </a:lnTo>
                  <a:lnTo>
                    <a:pt x="57" y="27"/>
                  </a:lnTo>
                  <a:lnTo>
                    <a:pt x="61" y="25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7" y="24"/>
                  </a:lnTo>
                  <a:lnTo>
                    <a:pt x="73" y="25"/>
                  </a:lnTo>
                  <a:lnTo>
                    <a:pt x="82" y="24"/>
                  </a:lnTo>
                  <a:lnTo>
                    <a:pt x="92" y="22"/>
                  </a:lnTo>
                  <a:lnTo>
                    <a:pt x="102" y="18"/>
                  </a:lnTo>
                  <a:lnTo>
                    <a:pt x="114" y="15"/>
                  </a:lnTo>
                  <a:lnTo>
                    <a:pt x="123" y="12"/>
                  </a:lnTo>
                  <a:lnTo>
                    <a:pt x="132" y="11"/>
                  </a:lnTo>
                  <a:lnTo>
                    <a:pt x="139" y="11"/>
                  </a:lnTo>
                  <a:lnTo>
                    <a:pt x="140" y="10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1" y="8"/>
                  </a:lnTo>
                  <a:lnTo>
                    <a:pt x="150" y="7"/>
                  </a:lnTo>
                  <a:lnTo>
                    <a:pt x="158" y="4"/>
                  </a:lnTo>
                  <a:lnTo>
                    <a:pt x="168" y="3"/>
                  </a:lnTo>
                  <a:lnTo>
                    <a:pt x="176" y="1"/>
                  </a:lnTo>
                  <a:lnTo>
                    <a:pt x="184" y="1"/>
                  </a:lnTo>
                  <a:lnTo>
                    <a:pt x="192" y="0"/>
                  </a:lnTo>
                  <a:lnTo>
                    <a:pt x="199" y="1"/>
                  </a:lnTo>
                  <a:lnTo>
                    <a:pt x="206" y="2"/>
                  </a:lnTo>
                  <a:lnTo>
                    <a:pt x="196" y="17"/>
                  </a:lnTo>
                  <a:lnTo>
                    <a:pt x="183" y="31"/>
                  </a:lnTo>
                  <a:lnTo>
                    <a:pt x="165" y="43"/>
                  </a:lnTo>
                  <a:lnTo>
                    <a:pt x="147" y="56"/>
                  </a:lnTo>
                  <a:lnTo>
                    <a:pt x="126" y="70"/>
                  </a:lnTo>
                  <a:lnTo>
                    <a:pt x="108" y="84"/>
                  </a:lnTo>
                  <a:lnTo>
                    <a:pt x="92" y="100"/>
                  </a:lnTo>
                  <a:lnTo>
                    <a:pt x="80" y="117"/>
                  </a:lnTo>
                  <a:lnTo>
                    <a:pt x="89" y="122"/>
                  </a:lnTo>
                  <a:lnTo>
                    <a:pt x="101" y="125"/>
                  </a:lnTo>
                  <a:lnTo>
                    <a:pt x="114" y="129"/>
                  </a:lnTo>
                  <a:lnTo>
                    <a:pt x="127" y="131"/>
                  </a:lnTo>
                  <a:lnTo>
                    <a:pt x="139" y="136"/>
                  </a:lnTo>
                  <a:lnTo>
                    <a:pt x="150" y="141"/>
                  </a:lnTo>
                  <a:lnTo>
                    <a:pt x="157" y="148"/>
                  </a:lnTo>
                  <a:lnTo>
                    <a:pt x="161" y="16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79" name="Freeform 239"/>
            <p:cNvSpPr>
              <a:spLocks/>
            </p:cNvSpPr>
            <p:nvPr/>
          </p:nvSpPr>
          <p:spPr bwMode="auto">
            <a:xfrm>
              <a:off x="4022" y="2559"/>
              <a:ext cx="100" cy="7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1" y="1"/>
                </a:cxn>
                <a:cxn ang="0">
                  <a:pos x="52" y="4"/>
                </a:cxn>
                <a:cxn ang="0">
                  <a:pos x="56" y="1"/>
                </a:cxn>
                <a:cxn ang="0">
                  <a:pos x="59" y="0"/>
                </a:cxn>
                <a:cxn ang="0">
                  <a:pos x="148" y="11"/>
                </a:cxn>
                <a:cxn ang="0">
                  <a:pos x="130" y="22"/>
                </a:cxn>
                <a:cxn ang="0">
                  <a:pos x="104" y="28"/>
                </a:cxn>
                <a:cxn ang="0">
                  <a:pos x="81" y="35"/>
                </a:cxn>
                <a:cxn ang="0">
                  <a:pos x="85" y="57"/>
                </a:cxn>
                <a:cxn ang="0">
                  <a:pos x="119" y="87"/>
                </a:cxn>
                <a:cxn ang="0">
                  <a:pos x="157" y="113"/>
                </a:cxn>
                <a:cxn ang="0">
                  <a:pos x="190" y="140"/>
                </a:cxn>
                <a:cxn ang="0">
                  <a:pos x="192" y="156"/>
                </a:cxn>
                <a:cxn ang="0">
                  <a:pos x="176" y="156"/>
                </a:cxn>
                <a:cxn ang="0">
                  <a:pos x="160" y="154"/>
                </a:cxn>
                <a:cxn ang="0">
                  <a:pos x="142" y="151"/>
                </a:cxn>
                <a:cxn ang="0">
                  <a:pos x="133" y="149"/>
                </a:cxn>
                <a:cxn ang="0">
                  <a:pos x="132" y="147"/>
                </a:cxn>
                <a:cxn ang="0">
                  <a:pos x="124" y="146"/>
                </a:cxn>
                <a:cxn ang="0">
                  <a:pos x="105" y="142"/>
                </a:cxn>
                <a:cxn ang="0">
                  <a:pos x="84" y="135"/>
                </a:cxn>
                <a:cxn ang="0">
                  <a:pos x="65" y="133"/>
                </a:cxn>
                <a:cxn ang="0">
                  <a:pos x="58" y="133"/>
                </a:cxn>
                <a:cxn ang="0">
                  <a:pos x="58" y="131"/>
                </a:cxn>
                <a:cxn ang="0">
                  <a:pos x="56" y="129"/>
                </a:cxn>
                <a:cxn ang="0">
                  <a:pos x="54" y="131"/>
                </a:cxn>
                <a:cxn ang="0">
                  <a:pos x="49" y="129"/>
                </a:cxn>
                <a:cxn ang="0">
                  <a:pos x="39" y="125"/>
                </a:cxn>
                <a:cxn ang="0">
                  <a:pos x="24" y="120"/>
                </a:cxn>
                <a:cxn ang="0">
                  <a:pos x="8" y="117"/>
                </a:cxn>
                <a:cxn ang="0">
                  <a:pos x="0" y="0"/>
                </a:cxn>
              </a:cxnLst>
              <a:rect l="0" t="0" r="r" b="b"/>
              <a:pathLst>
                <a:path w="199" h="157">
                  <a:moveTo>
                    <a:pt x="0" y="0"/>
                  </a:moveTo>
                  <a:lnTo>
                    <a:pt x="50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0"/>
                  </a:lnTo>
                  <a:lnTo>
                    <a:pt x="153" y="0"/>
                  </a:lnTo>
                  <a:lnTo>
                    <a:pt x="148" y="11"/>
                  </a:lnTo>
                  <a:lnTo>
                    <a:pt x="140" y="18"/>
                  </a:lnTo>
                  <a:lnTo>
                    <a:pt x="130" y="22"/>
                  </a:lnTo>
                  <a:lnTo>
                    <a:pt x="117" y="26"/>
                  </a:lnTo>
                  <a:lnTo>
                    <a:pt x="104" y="28"/>
                  </a:lnTo>
                  <a:lnTo>
                    <a:pt x="93" y="31"/>
                  </a:lnTo>
                  <a:lnTo>
                    <a:pt x="81" y="35"/>
                  </a:lnTo>
                  <a:lnTo>
                    <a:pt x="73" y="40"/>
                  </a:lnTo>
                  <a:lnTo>
                    <a:pt x="85" y="57"/>
                  </a:lnTo>
                  <a:lnTo>
                    <a:pt x="101" y="73"/>
                  </a:lnTo>
                  <a:lnTo>
                    <a:pt x="119" y="87"/>
                  </a:lnTo>
                  <a:lnTo>
                    <a:pt x="139" y="101"/>
                  </a:lnTo>
                  <a:lnTo>
                    <a:pt x="157" y="113"/>
                  </a:lnTo>
                  <a:lnTo>
                    <a:pt x="176" y="126"/>
                  </a:lnTo>
                  <a:lnTo>
                    <a:pt x="190" y="140"/>
                  </a:lnTo>
                  <a:lnTo>
                    <a:pt x="199" y="155"/>
                  </a:lnTo>
                  <a:lnTo>
                    <a:pt x="192" y="156"/>
                  </a:lnTo>
                  <a:lnTo>
                    <a:pt x="184" y="157"/>
                  </a:lnTo>
                  <a:lnTo>
                    <a:pt x="176" y="156"/>
                  </a:lnTo>
                  <a:lnTo>
                    <a:pt x="168" y="156"/>
                  </a:lnTo>
                  <a:lnTo>
                    <a:pt x="160" y="154"/>
                  </a:lnTo>
                  <a:lnTo>
                    <a:pt x="150" y="152"/>
                  </a:lnTo>
                  <a:lnTo>
                    <a:pt x="142" y="151"/>
                  </a:lnTo>
                  <a:lnTo>
                    <a:pt x="133" y="150"/>
                  </a:lnTo>
                  <a:lnTo>
                    <a:pt x="133" y="149"/>
                  </a:lnTo>
                  <a:lnTo>
                    <a:pt x="132" y="148"/>
                  </a:lnTo>
                  <a:lnTo>
                    <a:pt x="132" y="147"/>
                  </a:lnTo>
                  <a:lnTo>
                    <a:pt x="131" y="146"/>
                  </a:lnTo>
                  <a:lnTo>
                    <a:pt x="124" y="146"/>
                  </a:lnTo>
                  <a:lnTo>
                    <a:pt x="115" y="144"/>
                  </a:lnTo>
                  <a:lnTo>
                    <a:pt x="105" y="142"/>
                  </a:lnTo>
                  <a:lnTo>
                    <a:pt x="94" y="139"/>
                  </a:lnTo>
                  <a:lnTo>
                    <a:pt x="84" y="135"/>
                  </a:lnTo>
                  <a:lnTo>
                    <a:pt x="74" y="133"/>
                  </a:lnTo>
                  <a:lnTo>
                    <a:pt x="65" y="133"/>
                  </a:lnTo>
                  <a:lnTo>
                    <a:pt x="59" y="134"/>
                  </a:lnTo>
                  <a:lnTo>
                    <a:pt x="58" y="133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7" y="129"/>
                  </a:lnTo>
                  <a:lnTo>
                    <a:pt x="56" y="129"/>
                  </a:lnTo>
                  <a:lnTo>
                    <a:pt x="55" y="131"/>
                  </a:lnTo>
                  <a:lnTo>
                    <a:pt x="54" y="131"/>
                  </a:lnTo>
                  <a:lnTo>
                    <a:pt x="52" y="132"/>
                  </a:lnTo>
                  <a:lnTo>
                    <a:pt x="49" y="129"/>
                  </a:lnTo>
                  <a:lnTo>
                    <a:pt x="44" y="127"/>
                  </a:lnTo>
                  <a:lnTo>
                    <a:pt x="39" y="125"/>
                  </a:lnTo>
                  <a:lnTo>
                    <a:pt x="32" y="122"/>
                  </a:lnTo>
                  <a:lnTo>
                    <a:pt x="24" y="120"/>
                  </a:lnTo>
                  <a:lnTo>
                    <a:pt x="16" y="119"/>
                  </a:lnTo>
                  <a:lnTo>
                    <a:pt x="8" y="117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0" name="Freeform 240"/>
            <p:cNvSpPr>
              <a:spLocks/>
            </p:cNvSpPr>
            <p:nvPr/>
          </p:nvSpPr>
          <p:spPr bwMode="auto">
            <a:xfrm>
              <a:off x="4052" y="2536"/>
              <a:ext cx="47" cy="23"/>
            </a:xfrm>
            <a:custGeom>
              <a:avLst/>
              <a:gdLst/>
              <a:ahLst/>
              <a:cxnLst>
                <a:cxn ang="0">
                  <a:pos x="94" y="47"/>
                </a:cxn>
                <a:cxn ang="0">
                  <a:pos x="0" y="47"/>
                </a:cxn>
                <a:cxn ang="0">
                  <a:pos x="10" y="39"/>
                </a:cxn>
                <a:cxn ang="0">
                  <a:pos x="19" y="29"/>
                </a:cxn>
                <a:cxn ang="0">
                  <a:pos x="28" y="19"/>
                </a:cxn>
                <a:cxn ang="0">
                  <a:pos x="38" y="8"/>
                </a:cxn>
                <a:cxn ang="0">
                  <a:pos x="50" y="2"/>
                </a:cxn>
                <a:cxn ang="0">
                  <a:pos x="61" y="0"/>
                </a:cxn>
                <a:cxn ang="0">
                  <a:pos x="74" y="6"/>
                </a:cxn>
                <a:cxn ang="0">
                  <a:pos x="88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19"/>
                </a:cxn>
                <a:cxn ang="0">
                  <a:pos x="89" y="20"/>
                </a:cxn>
                <a:cxn ang="0">
                  <a:pos x="90" y="20"/>
                </a:cxn>
                <a:cxn ang="0">
                  <a:pos x="90" y="20"/>
                </a:cxn>
                <a:cxn ang="0">
                  <a:pos x="93" y="28"/>
                </a:cxn>
                <a:cxn ang="0">
                  <a:pos x="94" y="35"/>
                </a:cxn>
                <a:cxn ang="0">
                  <a:pos x="94" y="42"/>
                </a:cxn>
                <a:cxn ang="0">
                  <a:pos x="94" y="47"/>
                </a:cxn>
                <a:cxn ang="0">
                  <a:pos x="94" y="47"/>
                </a:cxn>
              </a:cxnLst>
              <a:rect l="0" t="0" r="r" b="b"/>
              <a:pathLst>
                <a:path w="94" h="47">
                  <a:moveTo>
                    <a:pt x="94" y="47"/>
                  </a:moveTo>
                  <a:lnTo>
                    <a:pt x="0" y="47"/>
                  </a:lnTo>
                  <a:lnTo>
                    <a:pt x="10" y="39"/>
                  </a:lnTo>
                  <a:lnTo>
                    <a:pt x="19" y="29"/>
                  </a:lnTo>
                  <a:lnTo>
                    <a:pt x="28" y="19"/>
                  </a:lnTo>
                  <a:lnTo>
                    <a:pt x="38" y="8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74" y="6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8"/>
                  </a:lnTo>
                  <a:lnTo>
                    <a:pt x="94" y="35"/>
                  </a:lnTo>
                  <a:lnTo>
                    <a:pt x="94" y="42"/>
                  </a:lnTo>
                  <a:lnTo>
                    <a:pt x="94" y="47"/>
                  </a:lnTo>
                  <a:lnTo>
                    <a:pt x="94" y="47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1" name="Freeform 241"/>
            <p:cNvSpPr>
              <a:spLocks/>
            </p:cNvSpPr>
            <p:nvPr/>
          </p:nvSpPr>
          <p:spPr bwMode="auto">
            <a:xfrm>
              <a:off x="4022" y="2478"/>
              <a:ext cx="26" cy="81"/>
            </a:xfrm>
            <a:custGeom>
              <a:avLst/>
              <a:gdLst/>
              <a:ahLst/>
              <a:cxnLst>
                <a:cxn ang="0">
                  <a:pos x="50" y="162"/>
                </a:cxn>
                <a:cxn ang="0">
                  <a:pos x="0" y="162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6" y="0"/>
                </a:cxn>
                <a:cxn ang="0">
                  <a:pos x="24" y="15"/>
                </a:cxn>
                <a:cxn ang="0">
                  <a:pos x="28" y="33"/>
                </a:cxn>
                <a:cxn ang="0">
                  <a:pos x="31" y="54"/>
                </a:cxn>
                <a:cxn ang="0">
                  <a:pos x="33" y="76"/>
                </a:cxn>
                <a:cxn ang="0">
                  <a:pos x="34" y="99"/>
                </a:cxn>
                <a:cxn ang="0">
                  <a:pos x="36" y="122"/>
                </a:cxn>
                <a:cxn ang="0">
                  <a:pos x="42" y="143"/>
                </a:cxn>
                <a:cxn ang="0">
                  <a:pos x="50" y="162"/>
                </a:cxn>
              </a:cxnLst>
              <a:rect l="0" t="0" r="r" b="b"/>
              <a:pathLst>
                <a:path w="50" h="162">
                  <a:moveTo>
                    <a:pt x="50" y="162"/>
                  </a:moveTo>
                  <a:lnTo>
                    <a:pt x="0" y="162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6" y="0"/>
                  </a:lnTo>
                  <a:lnTo>
                    <a:pt x="24" y="15"/>
                  </a:lnTo>
                  <a:lnTo>
                    <a:pt x="28" y="33"/>
                  </a:lnTo>
                  <a:lnTo>
                    <a:pt x="31" y="54"/>
                  </a:lnTo>
                  <a:lnTo>
                    <a:pt x="33" y="76"/>
                  </a:lnTo>
                  <a:lnTo>
                    <a:pt x="34" y="99"/>
                  </a:lnTo>
                  <a:lnTo>
                    <a:pt x="36" y="122"/>
                  </a:lnTo>
                  <a:lnTo>
                    <a:pt x="42" y="143"/>
                  </a:lnTo>
                  <a:lnTo>
                    <a:pt x="50" y="16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2" name="Freeform 242"/>
            <p:cNvSpPr>
              <a:spLocks/>
            </p:cNvSpPr>
            <p:nvPr/>
          </p:nvSpPr>
          <p:spPr bwMode="auto">
            <a:xfrm>
              <a:off x="4006" y="3018"/>
              <a:ext cx="16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113"/>
                </a:cxn>
                <a:cxn ang="0">
                  <a:pos x="31" y="109"/>
                </a:cxn>
                <a:cxn ang="0">
                  <a:pos x="30" y="107"/>
                </a:cxn>
                <a:cxn ang="0">
                  <a:pos x="29" y="104"/>
                </a:cxn>
                <a:cxn ang="0">
                  <a:pos x="28" y="101"/>
                </a:cxn>
                <a:cxn ang="0">
                  <a:pos x="29" y="100"/>
                </a:cxn>
                <a:cxn ang="0">
                  <a:pos x="29" y="99"/>
                </a:cxn>
                <a:cxn ang="0">
                  <a:pos x="29" y="98"/>
                </a:cxn>
                <a:cxn ang="0">
                  <a:pos x="30" y="97"/>
                </a:cxn>
                <a:cxn ang="0">
                  <a:pos x="23" y="83"/>
                </a:cxn>
                <a:cxn ang="0">
                  <a:pos x="18" y="61"/>
                </a:cxn>
                <a:cxn ang="0">
                  <a:pos x="13" y="40"/>
                </a:cxn>
                <a:cxn ang="0">
                  <a:pos x="5" y="29"/>
                </a:cxn>
                <a:cxn ang="0">
                  <a:pos x="6" y="27"/>
                </a:cxn>
                <a:cxn ang="0">
                  <a:pos x="6" y="26"/>
                </a:cxn>
                <a:cxn ang="0">
                  <a:pos x="6" y="25"/>
                </a:cxn>
                <a:cxn ang="0">
                  <a:pos x="7" y="24"/>
                </a:cxn>
                <a:cxn ang="0">
                  <a:pos x="6" y="24"/>
                </a:cxn>
                <a:cxn ang="0">
                  <a:pos x="6" y="23"/>
                </a:cxn>
                <a:cxn ang="0">
                  <a:pos x="5" y="23"/>
                </a:cxn>
                <a:cxn ang="0">
                  <a:pos x="4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33" h="113">
                  <a:moveTo>
                    <a:pt x="0" y="0"/>
                  </a:moveTo>
                  <a:lnTo>
                    <a:pt x="33" y="0"/>
                  </a:lnTo>
                  <a:lnTo>
                    <a:pt x="33" y="113"/>
                  </a:lnTo>
                  <a:lnTo>
                    <a:pt x="31" y="109"/>
                  </a:lnTo>
                  <a:lnTo>
                    <a:pt x="30" y="107"/>
                  </a:lnTo>
                  <a:lnTo>
                    <a:pt x="29" y="104"/>
                  </a:lnTo>
                  <a:lnTo>
                    <a:pt x="28" y="101"/>
                  </a:lnTo>
                  <a:lnTo>
                    <a:pt x="29" y="100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23" y="83"/>
                  </a:lnTo>
                  <a:lnTo>
                    <a:pt x="18" y="61"/>
                  </a:lnTo>
                  <a:lnTo>
                    <a:pt x="13" y="40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3" name="Freeform 243"/>
            <p:cNvSpPr>
              <a:spLocks/>
            </p:cNvSpPr>
            <p:nvPr/>
          </p:nvSpPr>
          <p:spPr bwMode="auto">
            <a:xfrm>
              <a:off x="3907" y="2904"/>
              <a:ext cx="115" cy="114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1" y="5"/>
                </a:cxn>
                <a:cxn ang="0">
                  <a:pos x="46" y="10"/>
                </a:cxn>
                <a:cxn ang="0">
                  <a:pos x="55" y="21"/>
                </a:cxn>
                <a:cxn ang="0">
                  <a:pos x="69" y="24"/>
                </a:cxn>
                <a:cxn ang="0">
                  <a:pos x="84" y="20"/>
                </a:cxn>
                <a:cxn ang="0">
                  <a:pos x="98" y="19"/>
                </a:cxn>
                <a:cxn ang="0">
                  <a:pos x="99" y="17"/>
                </a:cxn>
                <a:cxn ang="0">
                  <a:pos x="100" y="14"/>
                </a:cxn>
                <a:cxn ang="0">
                  <a:pos x="121" y="12"/>
                </a:cxn>
                <a:cxn ang="0">
                  <a:pos x="128" y="13"/>
                </a:cxn>
                <a:cxn ang="0">
                  <a:pos x="129" y="11"/>
                </a:cxn>
                <a:cxn ang="0">
                  <a:pos x="130" y="9"/>
                </a:cxn>
                <a:cxn ang="0">
                  <a:pos x="146" y="9"/>
                </a:cxn>
                <a:cxn ang="0">
                  <a:pos x="155" y="12"/>
                </a:cxn>
                <a:cxn ang="0">
                  <a:pos x="160" y="42"/>
                </a:cxn>
                <a:cxn ang="0">
                  <a:pos x="172" y="85"/>
                </a:cxn>
                <a:cxn ang="0">
                  <a:pos x="190" y="117"/>
                </a:cxn>
                <a:cxn ang="0">
                  <a:pos x="218" y="115"/>
                </a:cxn>
                <a:cxn ang="0">
                  <a:pos x="221" y="116"/>
                </a:cxn>
                <a:cxn ang="0">
                  <a:pos x="224" y="118"/>
                </a:cxn>
                <a:cxn ang="0">
                  <a:pos x="226" y="116"/>
                </a:cxn>
                <a:cxn ang="0">
                  <a:pos x="231" y="115"/>
                </a:cxn>
                <a:cxn ang="0">
                  <a:pos x="198" y="230"/>
                </a:cxn>
                <a:cxn ang="0">
                  <a:pos x="191" y="204"/>
                </a:cxn>
                <a:cxn ang="0">
                  <a:pos x="187" y="181"/>
                </a:cxn>
                <a:cxn ang="0">
                  <a:pos x="184" y="180"/>
                </a:cxn>
                <a:cxn ang="0">
                  <a:pos x="182" y="179"/>
                </a:cxn>
                <a:cxn ang="0">
                  <a:pos x="169" y="153"/>
                </a:cxn>
                <a:cxn ang="0">
                  <a:pos x="133" y="153"/>
                </a:cxn>
                <a:cxn ang="0">
                  <a:pos x="89" y="165"/>
                </a:cxn>
                <a:cxn ang="0">
                  <a:pos x="60" y="175"/>
                </a:cxn>
                <a:cxn ang="0">
                  <a:pos x="54" y="170"/>
                </a:cxn>
                <a:cxn ang="0">
                  <a:pos x="45" y="156"/>
                </a:cxn>
                <a:cxn ang="0">
                  <a:pos x="46" y="154"/>
                </a:cxn>
                <a:cxn ang="0">
                  <a:pos x="47" y="151"/>
                </a:cxn>
                <a:cxn ang="0">
                  <a:pos x="44" y="146"/>
                </a:cxn>
                <a:cxn ang="0">
                  <a:pos x="36" y="127"/>
                </a:cxn>
                <a:cxn ang="0">
                  <a:pos x="37" y="125"/>
                </a:cxn>
                <a:cxn ang="0">
                  <a:pos x="38" y="123"/>
                </a:cxn>
                <a:cxn ang="0">
                  <a:pos x="28" y="95"/>
                </a:cxn>
                <a:cxn ang="0">
                  <a:pos x="5" y="82"/>
                </a:cxn>
                <a:cxn ang="0">
                  <a:pos x="3" y="90"/>
                </a:cxn>
                <a:cxn ang="0">
                  <a:pos x="0" y="97"/>
                </a:cxn>
              </a:cxnLst>
              <a:rect l="0" t="0" r="r" b="b"/>
              <a:pathLst>
                <a:path w="231" h="230">
                  <a:moveTo>
                    <a:pt x="0" y="0"/>
                  </a:moveTo>
                  <a:lnTo>
                    <a:pt x="55" y="0"/>
                  </a:lnTo>
                  <a:lnTo>
                    <a:pt x="53" y="3"/>
                  </a:lnTo>
                  <a:lnTo>
                    <a:pt x="51" y="5"/>
                  </a:lnTo>
                  <a:lnTo>
                    <a:pt x="49" y="7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5" y="21"/>
                  </a:lnTo>
                  <a:lnTo>
                    <a:pt x="61" y="24"/>
                  </a:lnTo>
                  <a:lnTo>
                    <a:pt x="69" y="24"/>
                  </a:lnTo>
                  <a:lnTo>
                    <a:pt x="76" y="22"/>
                  </a:lnTo>
                  <a:lnTo>
                    <a:pt x="84" y="20"/>
                  </a:lnTo>
                  <a:lnTo>
                    <a:pt x="91" y="19"/>
                  </a:lnTo>
                  <a:lnTo>
                    <a:pt x="98" y="19"/>
                  </a:lnTo>
                  <a:lnTo>
                    <a:pt x="99" y="18"/>
                  </a:lnTo>
                  <a:lnTo>
                    <a:pt x="99" y="17"/>
                  </a:lnTo>
                  <a:lnTo>
                    <a:pt x="100" y="15"/>
                  </a:lnTo>
                  <a:lnTo>
                    <a:pt x="100" y="14"/>
                  </a:lnTo>
                  <a:lnTo>
                    <a:pt x="114" y="12"/>
                  </a:lnTo>
                  <a:lnTo>
                    <a:pt x="121" y="12"/>
                  </a:lnTo>
                  <a:lnTo>
                    <a:pt x="125" y="12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29" y="11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41" y="9"/>
                  </a:lnTo>
                  <a:lnTo>
                    <a:pt x="146" y="9"/>
                  </a:lnTo>
                  <a:lnTo>
                    <a:pt x="150" y="10"/>
                  </a:lnTo>
                  <a:lnTo>
                    <a:pt x="155" y="12"/>
                  </a:lnTo>
                  <a:lnTo>
                    <a:pt x="157" y="24"/>
                  </a:lnTo>
                  <a:lnTo>
                    <a:pt x="160" y="42"/>
                  </a:lnTo>
                  <a:lnTo>
                    <a:pt x="165" y="63"/>
                  </a:lnTo>
                  <a:lnTo>
                    <a:pt x="172" y="85"/>
                  </a:lnTo>
                  <a:lnTo>
                    <a:pt x="180" y="104"/>
                  </a:lnTo>
                  <a:lnTo>
                    <a:pt x="190" y="117"/>
                  </a:lnTo>
                  <a:lnTo>
                    <a:pt x="203" y="121"/>
                  </a:lnTo>
                  <a:lnTo>
                    <a:pt x="218" y="115"/>
                  </a:lnTo>
                  <a:lnTo>
                    <a:pt x="219" y="116"/>
                  </a:lnTo>
                  <a:lnTo>
                    <a:pt x="221" y="116"/>
                  </a:lnTo>
                  <a:lnTo>
                    <a:pt x="222" y="117"/>
                  </a:lnTo>
                  <a:lnTo>
                    <a:pt x="224" y="118"/>
                  </a:lnTo>
                  <a:lnTo>
                    <a:pt x="225" y="117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31" y="115"/>
                  </a:lnTo>
                  <a:lnTo>
                    <a:pt x="231" y="230"/>
                  </a:lnTo>
                  <a:lnTo>
                    <a:pt x="198" y="230"/>
                  </a:lnTo>
                  <a:lnTo>
                    <a:pt x="195" y="217"/>
                  </a:lnTo>
                  <a:lnTo>
                    <a:pt x="191" y="204"/>
                  </a:lnTo>
                  <a:lnTo>
                    <a:pt x="188" y="192"/>
                  </a:lnTo>
                  <a:lnTo>
                    <a:pt x="187" y="181"/>
                  </a:lnTo>
                  <a:lnTo>
                    <a:pt x="186" y="180"/>
                  </a:lnTo>
                  <a:lnTo>
                    <a:pt x="184" y="180"/>
                  </a:lnTo>
                  <a:lnTo>
                    <a:pt x="183" y="179"/>
                  </a:lnTo>
                  <a:lnTo>
                    <a:pt x="182" y="179"/>
                  </a:lnTo>
                  <a:lnTo>
                    <a:pt x="180" y="162"/>
                  </a:lnTo>
                  <a:lnTo>
                    <a:pt x="169" y="153"/>
                  </a:lnTo>
                  <a:lnTo>
                    <a:pt x="153" y="150"/>
                  </a:lnTo>
                  <a:lnTo>
                    <a:pt x="133" y="153"/>
                  </a:lnTo>
                  <a:lnTo>
                    <a:pt x="111" y="158"/>
                  </a:lnTo>
                  <a:lnTo>
                    <a:pt x="89" y="165"/>
                  </a:lnTo>
                  <a:lnTo>
                    <a:pt x="72" y="171"/>
                  </a:lnTo>
                  <a:lnTo>
                    <a:pt x="60" y="175"/>
                  </a:lnTo>
                  <a:lnTo>
                    <a:pt x="57" y="172"/>
                  </a:lnTo>
                  <a:lnTo>
                    <a:pt x="54" y="170"/>
                  </a:lnTo>
                  <a:lnTo>
                    <a:pt x="51" y="165"/>
                  </a:lnTo>
                  <a:lnTo>
                    <a:pt x="45" y="156"/>
                  </a:lnTo>
                  <a:lnTo>
                    <a:pt x="46" y="155"/>
                  </a:lnTo>
                  <a:lnTo>
                    <a:pt x="46" y="154"/>
                  </a:lnTo>
                  <a:lnTo>
                    <a:pt x="47" y="153"/>
                  </a:lnTo>
                  <a:lnTo>
                    <a:pt x="47" y="151"/>
                  </a:lnTo>
                  <a:lnTo>
                    <a:pt x="45" y="149"/>
                  </a:lnTo>
                  <a:lnTo>
                    <a:pt x="44" y="146"/>
                  </a:lnTo>
                  <a:lnTo>
                    <a:pt x="41" y="139"/>
                  </a:lnTo>
                  <a:lnTo>
                    <a:pt x="36" y="127"/>
                  </a:lnTo>
                  <a:lnTo>
                    <a:pt x="36" y="126"/>
                  </a:lnTo>
                  <a:lnTo>
                    <a:pt x="37" y="125"/>
                  </a:lnTo>
                  <a:lnTo>
                    <a:pt x="37" y="124"/>
                  </a:lnTo>
                  <a:lnTo>
                    <a:pt x="38" y="123"/>
                  </a:lnTo>
                  <a:lnTo>
                    <a:pt x="32" y="110"/>
                  </a:lnTo>
                  <a:lnTo>
                    <a:pt x="28" y="95"/>
                  </a:lnTo>
                  <a:lnTo>
                    <a:pt x="20" y="83"/>
                  </a:lnTo>
                  <a:lnTo>
                    <a:pt x="5" y="82"/>
                  </a:lnTo>
                  <a:lnTo>
                    <a:pt x="4" y="87"/>
                  </a:lnTo>
                  <a:lnTo>
                    <a:pt x="3" y="90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4" name="Freeform 244"/>
            <p:cNvSpPr>
              <a:spLocks/>
            </p:cNvSpPr>
            <p:nvPr/>
          </p:nvSpPr>
          <p:spPr bwMode="auto">
            <a:xfrm>
              <a:off x="3907" y="2814"/>
              <a:ext cx="107" cy="90"/>
            </a:xfrm>
            <a:custGeom>
              <a:avLst/>
              <a:gdLst/>
              <a:ahLst/>
              <a:cxnLst>
                <a:cxn ang="0">
                  <a:pos x="55" y="178"/>
                </a:cxn>
                <a:cxn ang="0">
                  <a:pos x="0" y="178"/>
                </a:cxn>
                <a:cxn ang="0">
                  <a:pos x="0" y="98"/>
                </a:cxn>
                <a:cxn ang="0">
                  <a:pos x="14" y="91"/>
                </a:cxn>
                <a:cxn ang="0">
                  <a:pos x="27" y="83"/>
                </a:cxn>
                <a:cxn ang="0">
                  <a:pos x="39" y="75"/>
                </a:cxn>
                <a:cxn ang="0">
                  <a:pos x="52" y="68"/>
                </a:cxn>
                <a:cxn ang="0">
                  <a:pos x="64" y="61"/>
                </a:cxn>
                <a:cxn ang="0">
                  <a:pos x="74" y="54"/>
                </a:cxn>
                <a:cxn ang="0">
                  <a:pos x="84" y="48"/>
                </a:cxn>
                <a:cxn ang="0">
                  <a:pos x="92" y="44"/>
                </a:cxn>
                <a:cxn ang="0">
                  <a:pos x="93" y="45"/>
                </a:cxn>
                <a:cxn ang="0">
                  <a:pos x="95" y="45"/>
                </a:cxn>
                <a:cxn ang="0">
                  <a:pos x="96" y="46"/>
                </a:cxn>
                <a:cxn ang="0">
                  <a:pos x="97" y="46"/>
                </a:cxn>
                <a:cxn ang="0">
                  <a:pos x="118" y="37"/>
                </a:cxn>
                <a:cxn ang="0">
                  <a:pos x="134" y="30"/>
                </a:cxn>
                <a:cxn ang="0">
                  <a:pos x="146" y="24"/>
                </a:cxn>
                <a:cxn ang="0">
                  <a:pos x="158" y="19"/>
                </a:cxn>
                <a:cxn ang="0">
                  <a:pos x="168" y="15"/>
                </a:cxn>
                <a:cxn ang="0">
                  <a:pos x="180" y="11"/>
                </a:cxn>
                <a:cxn ang="0">
                  <a:pos x="193" y="6"/>
                </a:cxn>
                <a:cxn ang="0">
                  <a:pos x="210" y="0"/>
                </a:cxn>
                <a:cxn ang="0">
                  <a:pos x="211" y="1"/>
                </a:cxn>
                <a:cxn ang="0">
                  <a:pos x="212" y="1"/>
                </a:cxn>
                <a:cxn ang="0">
                  <a:pos x="213" y="2"/>
                </a:cxn>
                <a:cxn ang="0">
                  <a:pos x="214" y="3"/>
                </a:cxn>
                <a:cxn ang="0">
                  <a:pos x="195" y="25"/>
                </a:cxn>
                <a:cxn ang="0">
                  <a:pos x="179" y="44"/>
                </a:cxn>
                <a:cxn ang="0">
                  <a:pos x="165" y="60"/>
                </a:cxn>
                <a:cxn ang="0">
                  <a:pos x="151" y="75"/>
                </a:cxn>
                <a:cxn ang="0">
                  <a:pos x="134" y="93"/>
                </a:cxn>
                <a:cxn ang="0">
                  <a:pos x="114" y="115"/>
                </a:cxn>
                <a:cxn ang="0">
                  <a:pos x="89" y="143"/>
                </a:cxn>
                <a:cxn ang="0">
                  <a:pos x="55" y="178"/>
                </a:cxn>
              </a:cxnLst>
              <a:rect l="0" t="0" r="r" b="b"/>
              <a:pathLst>
                <a:path w="214" h="178">
                  <a:moveTo>
                    <a:pt x="55" y="178"/>
                  </a:moveTo>
                  <a:lnTo>
                    <a:pt x="0" y="178"/>
                  </a:lnTo>
                  <a:lnTo>
                    <a:pt x="0" y="98"/>
                  </a:lnTo>
                  <a:lnTo>
                    <a:pt x="14" y="91"/>
                  </a:lnTo>
                  <a:lnTo>
                    <a:pt x="27" y="83"/>
                  </a:lnTo>
                  <a:lnTo>
                    <a:pt x="39" y="75"/>
                  </a:lnTo>
                  <a:lnTo>
                    <a:pt x="52" y="68"/>
                  </a:lnTo>
                  <a:lnTo>
                    <a:pt x="64" y="61"/>
                  </a:lnTo>
                  <a:lnTo>
                    <a:pt x="74" y="54"/>
                  </a:lnTo>
                  <a:lnTo>
                    <a:pt x="84" y="48"/>
                  </a:lnTo>
                  <a:lnTo>
                    <a:pt x="92" y="44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6" y="46"/>
                  </a:lnTo>
                  <a:lnTo>
                    <a:pt x="97" y="46"/>
                  </a:lnTo>
                  <a:lnTo>
                    <a:pt x="118" y="37"/>
                  </a:lnTo>
                  <a:lnTo>
                    <a:pt x="134" y="30"/>
                  </a:lnTo>
                  <a:lnTo>
                    <a:pt x="146" y="24"/>
                  </a:lnTo>
                  <a:lnTo>
                    <a:pt x="158" y="19"/>
                  </a:lnTo>
                  <a:lnTo>
                    <a:pt x="168" y="15"/>
                  </a:lnTo>
                  <a:lnTo>
                    <a:pt x="180" y="11"/>
                  </a:lnTo>
                  <a:lnTo>
                    <a:pt x="193" y="6"/>
                  </a:lnTo>
                  <a:lnTo>
                    <a:pt x="210" y="0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3" y="2"/>
                  </a:lnTo>
                  <a:lnTo>
                    <a:pt x="214" y="3"/>
                  </a:lnTo>
                  <a:lnTo>
                    <a:pt x="195" y="25"/>
                  </a:lnTo>
                  <a:lnTo>
                    <a:pt x="179" y="44"/>
                  </a:lnTo>
                  <a:lnTo>
                    <a:pt x="165" y="60"/>
                  </a:lnTo>
                  <a:lnTo>
                    <a:pt x="151" y="75"/>
                  </a:lnTo>
                  <a:lnTo>
                    <a:pt x="134" y="93"/>
                  </a:lnTo>
                  <a:lnTo>
                    <a:pt x="114" y="115"/>
                  </a:lnTo>
                  <a:lnTo>
                    <a:pt x="89" y="143"/>
                  </a:lnTo>
                  <a:lnTo>
                    <a:pt x="55" y="17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5" name="Freeform 245"/>
            <p:cNvSpPr>
              <a:spLocks/>
            </p:cNvSpPr>
            <p:nvPr/>
          </p:nvSpPr>
          <p:spPr bwMode="auto">
            <a:xfrm>
              <a:off x="3907" y="2674"/>
              <a:ext cx="103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83" y="34"/>
                </a:cxn>
                <a:cxn ang="0">
                  <a:pos x="108" y="61"/>
                </a:cxn>
                <a:cxn ang="0">
                  <a:pos x="128" y="83"/>
                </a:cxn>
                <a:cxn ang="0">
                  <a:pos x="144" y="100"/>
                </a:cxn>
                <a:cxn ang="0">
                  <a:pos x="158" y="116"/>
                </a:cxn>
                <a:cxn ang="0">
                  <a:pos x="172" y="131"/>
                </a:cxn>
                <a:cxn ang="0">
                  <a:pos x="188" y="150"/>
                </a:cxn>
                <a:cxn ang="0">
                  <a:pos x="206" y="172"/>
                </a:cxn>
                <a:cxn ang="0">
                  <a:pos x="205" y="173"/>
                </a:cxn>
                <a:cxn ang="0">
                  <a:pos x="204" y="174"/>
                </a:cxn>
                <a:cxn ang="0">
                  <a:pos x="203" y="175"/>
                </a:cxn>
                <a:cxn ang="0">
                  <a:pos x="202" y="176"/>
                </a:cxn>
                <a:cxn ang="0">
                  <a:pos x="184" y="169"/>
                </a:cxn>
                <a:cxn ang="0">
                  <a:pos x="172" y="165"/>
                </a:cxn>
                <a:cxn ang="0">
                  <a:pos x="160" y="160"/>
                </a:cxn>
                <a:cxn ang="0">
                  <a:pos x="150" y="155"/>
                </a:cxn>
                <a:cxn ang="0">
                  <a:pos x="138" y="151"/>
                </a:cxn>
                <a:cxn ang="0">
                  <a:pos x="126" y="145"/>
                </a:cxn>
                <a:cxn ang="0">
                  <a:pos x="110" y="137"/>
                </a:cxn>
                <a:cxn ang="0">
                  <a:pos x="89" y="128"/>
                </a:cxn>
                <a:cxn ang="0">
                  <a:pos x="88" y="129"/>
                </a:cxn>
                <a:cxn ang="0">
                  <a:pos x="87" y="129"/>
                </a:cxn>
                <a:cxn ang="0">
                  <a:pos x="85" y="129"/>
                </a:cxn>
                <a:cxn ang="0">
                  <a:pos x="84" y="130"/>
                </a:cxn>
                <a:cxn ang="0">
                  <a:pos x="76" y="125"/>
                </a:cxn>
                <a:cxn ang="0">
                  <a:pos x="68" y="121"/>
                </a:cxn>
                <a:cxn ang="0">
                  <a:pos x="59" y="115"/>
                </a:cxn>
                <a:cxn ang="0">
                  <a:pos x="47" y="108"/>
                </a:cxn>
                <a:cxn ang="0">
                  <a:pos x="37" y="101"/>
                </a:cxn>
                <a:cxn ang="0">
                  <a:pos x="24" y="94"/>
                </a:cxn>
                <a:cxn ang="0">
                  <a:pos x="13" y="87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206" h="176">
                  <a:moveTo>
                    <a:pt x="0" y="0"/>
                  </a:moveTo>
                  <a:lnTo>
                    <a:pt x="51" y="0"/>
                  </a:lnTo>
                  <a:lnTo>
                    <a:pt x="83" y="34"/>
                  </a:lnTo>
                  <a:lnTo>
                    <a:pt x="108" y="61"/>
                  </a:lnTo>
                  <a:lnTo>
                    <a:pt x="128" y="83"/>
                  </a:lnTo>
                  <a:lnTo>
                    <a:pt x="144" y="100"/>
                  </a:lnTo>
                  <a:lnTo>
                    <a:pt x="158" y="116"/>
                  </a:lnTo>
                  <a:lnTo>
                    <a:pt x="172" y="131"/>
                  </a:lnTo>
                  <a:lnTo>
                    <a:pt x="188" y="150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4" y="174"/>
                  </a:lnTo>
                  <a:lnTo>
                    <a:pt x="203" y="175"/>
                  </a:lnTo>
                  <a:lnTo>
                    <a:pt x="202" y="176"/>
                  </a:lnTo>
                  <a:lnTo>
                    <a:pt x="184" y="169"/>
                  </a:lnTo>
                  <a:lnTo>
                    <a:pt x="172" y="165"/>
                  </a:lnTo>
                  <a:lnTo>
                    <a:pt x="160" y="160"/>
                  </a:lnTo>
                  <a:lnTo>
                    <a:pt x="150" y="155"/>
                  </a:lnTo>
                  <a:lnTo>
                    <a:pt x="138" y="151"/>
                  </a:lnTo>
                  <a:lnTo>
                    <a:pt x="126" y="145"/>
                  </a:lnTo>
                  <a:lnTo>
                    <a:pt x="110" y="137"/>
                  </a:lnTo>
                  <a:lnTo>
                    <a:pt x="89" y="128"/>
                  </a:lnTo>
                  <a:lnTo>
                    <a:pt x="88" y="129"/>
                  </a:lnTo>
                  <a:lnTo>
                    <a:pt x="87" y="129"/>
                  </a:lnTo>
                  <a:lnTo>
                    <a:pt x="85" y="129"/>
                  </a:lnTo>
                  <a:lnTo>
                    <a:pt x="84" y="130"/>
                  </a:lnTo>
                  <a:lnTo>
                    <a:pt x="76" y="125"/>
                  </a:lnTo>
                  <a:lnTo>
                    <a:pt x="68" y="121"/>
                  </a:lnTo>
                  <a:lnTo>
                    <a:pt x="59" y="115"/>
                  </a:lnTo>
                  <a:lnTo>
                    <a:pt x="47" y="108"/>
                  </a:lnTo>
                  <a:lnTo>
                    <a:pt x="37" y="101"/>
                  </a:lnTo>
                  <a:lnTo>
                    <a:pt x="24" y="94"/>
                  </a:lnTo>
                  <a:lnTo>
                    <a:pt x="13" y="87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6" name="Freeform 246"/>
            <p:cNvSpPr>
              <a:spLocks/>
            </p:cNvSpPr>
            <p:nvPr/>
          </p:nvSpPr>
          <p:spPr bwMode="auto">
            <a:xfrm>
              <a:off x="3907" y="255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26" y="113"/>
                </a:cxn>
                <a:cxn ang="0">
                  <a:pos x="219" y="111"/>
                </a:cxn>
                <a:cxn ang="0">
                  <a:pos x="214" y="110"/>
                </a:cxn>
                <a:cxn ang="0">
                  <a:pos x="212" y="111"/>
                </a:cxn>
                <a:cxn ang="0">
                  <a:pos x="195" y="105"/>
                </a:cxn>
                <a:cxn ang="0">
                  <a:pos x="172" y="122"/>
                </a:cxn>
                <a:cxn ang="0">
                  <a:pos x="157" y="164"/>
                </a:cxn>
                <a:cxn ang="0">
                  <a:pos x="149" y="203"/>
                </a:cxn>
                <a:cxn ang="0">
                  <a:pos x="143" y="217"/>
                </a:cxn>
                <a:cxn ang="0">
                  <a:pos x="133" y="219"/>
                </a:cxn>
                <a:cxn ang="0">
                  <a:pos x="122" y="218"/>
                </a:cxn>
                <a:cxn ang="0">
                  <a:pos x="121" y="216"/>
                </a:cxn>
                <a:cxn ang="0">
                  <a:pos x="117" y="216"/>
                </a:cxn>
                <a:cxn ang="0">
                  <a:pos x="106" y="215"/>
                </a:cxn>
                <a:cxn ang="0">
                  <a:pos x="92" y="211"/>
                </a:cxn>
                <a:cxn ang="0">
                  <a:pos x="91" y="209"/>
                </a:cxn>
                <a:cxn ang="0">
                  <a:pos x="83" y="208"/>
                </a:cxn>
                <a:cxn ang="0">
                  <a:pos x="68" y="205"/>
                </a:cxn>
                <a:cxn ang="0">
                  <a:pos x="53" y="203"/>
                </a:cxn>
                <a:cxn ang="0">
                  <a:pos x="42" y="209"/>
                </a:cxn>
                <a:cxn ang="0">
                  <a:pos x="42" y="220"/>
                </a:cxn>
                <a:cxn ang="0">
                  <a:pos x="47" y="227"/>
                </a:cxn>
                <a:cxn ang="0">
                  <a:pos x="0" y="231"/>
                </a:cxn>
                <a:cxn ang="0">
                  <a:pos x="13" y="142"/>
                </a:cxn>
                <a:cxn ang="0">
                  <a:pos x="26" y="117"/>
                </a:cxn>
                <a:cxn ang="0">
                  <a:pos x="29" y="103"/>
                </a:cxn>
                <a:cxn ang="0">
                  <a:pos x="29" y="102"/>
                </a:cxn>
                <a:cxn ang="0">
                  <a:pos x="32" y="88"/>
                </a:cxn>
                <a:cxn ang="0">
                  <a:pos x="38" y="78"/>
                </a:cxn>
                <a:cxn ang="0">
                  <a:pos x="39" y="74"/>
                </a:cxn>
                <a:cxn ang="0">
                  <a:pos x="38" y="72"/>
                </a:cxn>
                <a:cxn ang="0">
                  <a:pos x="43" y="61"/>
                </a:cxn>
                <a:cxn ang="0">
                  <a:pos x="49" y="54"/>
                </a:cxn>
                <a:cxn ang="0">
                  <a:pos x="65" y="56"/>
                </a:cxn>
                <a:cxn ang="0">
                  <a:pos x="103" y="68"/>
                </a:cxn>
                <a:cxn ang="0">
                  <a:pos x="145" y="76"/>
                </a:cxn>
                <a:cxn ang="0">
                  <a:pos x="172" y="66"/>
                </a:cxn>
                <a:cxn ang="0">
                  <a:pos x="175" y="48"/>
                </a:cxn>
                <a:cxn ang="0">
                  <a:pos x="178" y="46"/>
                </a:cxn>
                <a:cxn ang="0">
                  <a:pos x="180" y="36"/>
                </a:cxn>
                <a:cxn ang="0">
                  <a:pos x="187" y="12"/>
                </a:cxn>
              </a:cxnLst>
              <a:rect l="0" t="0" r="r" b="b"/>
              <a:pathLst>
                <a:path w="231" h="231">
                  <a:moveTo>
                    <a:pt x="190" y="0"/>
                  </a:moveTo>
                  <a:lnTo>
                    <a:pt x="231" y="0"/>
                  </a:lnTo>
                  <a:lnTo>
                    <a:pt x="231" y="114"/>
                  </a:lnTo>
                  <a:lnTo>
                    <a:pt x="226" y="113"/>
                  </a:lnTo>
                  <a:lnTo>
                    <a:pt x="222" y="112"/>
                  </a:lnTo>
                  <a:lnTo>
                    <a:pt x="219" y="111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3" y="111"/>
                  </a:lnTo>
                  <a:lnTo>
                    <a:pt x="212" y="111"/>
                  </a:lnTo>
                  <a:lnTo>
                    <a:pt x="211" y="112"/>
                  </a:lnTo>
                  <a:lnTo>
                    <a:pt x="195" y="105"/>
                  </a:lnTo>
                  <a:lnTo>
                    <a:pt x="182" y="110"/>
                  </a:lnTo>
                  <a:lnTo>
                    <a:pt x="172" y="122"/>
                  </a:lnTo>
                  <a:lnTo>
                    <a:pt x="164" y="142"/>
                  </a:lnTo>
                  <a:lnTo>
                    <a:pt x="157" y="164"/>
                  </a:lnTo>
                  <a:lnTo>
                    <a:pt x="152" y="185"/>
                  </a:lnTo>
                  <a:lnTo>
                    <a:pt x="149" y="203"/>
                  </a:lnTo>
                  <a:lnTo>
                    <a:pt x="146" y="215"/>
                  </a:lnTo>
                  <a:lnTo>
                    <a:pt x="143" y="217"/>
                  </a:lnTo>
                  <a:lnTo>
                    <a:pt x="140" y="218"/>
                  </a:lnTo>
                  <a:lnTo>
                    <a:pt x="133" y="219"/>
                  </a:lnTo>
                  <a:lnTo>
                    <a:pt x="122" y="219"/>
                  </a:lnTo>
                  <a:lnTo>
                    <a:pt x="122" y="218"/>
                  </a:lnTo>
                  <a:lnTo>
                    <a:pt x="121" y="217"/>
                  </a:lnTo>
                  <a:lnTo>
                    <a:pt x="121" y="216"/>
                  </a:lnTo>
                  <a:lnTo>
                    <a:pt x="120" y="215"/>
                  </a:lnTo>
                  <a:lnTo>
                    <a:pt x="117" y="216"/>
                  </a:lnTo>
                  <a:lnTo>
                    <a:pt x="113" y="215"/>
                  </a:lnTo>
                  <a:lnTo>
                    <a:pt x="106" y="215"/>
                  </a:lnTo>
                  <a:lnTo>
                    <a:pt x="92" y="212"/>
                  </a:lnTo>
                  <a:lnTo>
                    <a:pt x="92" y="211"/>
                  </a:lnTo>
                  <a:lnTo>
                    <a:pt x="91" y="210"/>
                  </a:lnTo>
                  <a:lnTo>
                    <a:pt x="91" y="209"/>
                  </a:lnTo>
                  <a:lnTo>
                    <a:pt x="90" y="208"/>
                  </a:lnTo>
                  <a:lnTo>
                    <a:pt x="83" y="208"/>
                  </a:lnTo>
                  <a:lnTo>
                    <a:pt x="76" y="207"/>
                  </a:lnTo>
                  <a:lnTo>
                    <a:pt x="68" y="205"/>
                  </a:lnTo>
                  <a:lnTo>
                    <a:pt x="61" y="203"/>
                  </a:lnTo>
                  <a:lnTo>
                    <a:pt x="53" y="203"/>
                  </a:lnTo>
                  <a:lnTo>
                    <a:pt x="47" y="205"/>
                  </a:lnTo>
                  <a:lnTo>
                    <a:pt x="42" y="209"/>
                  </a:lnTo>
                  <a:lnTo>
                    <a:pt x="38" y="217"/>
                  </a:lnTo>
                  <a:lnTo>
                    <a:pt x="42" y="220"/>
                  </a:lnTo>
                  <a:lnTo>
                    <a:pt x="45" y="224"/>
                  </a:lnTo>
                  <a:lnTo>
                    <a:pt x="47" y="227"/>
                  </a:lnTo>
                  <a:lnTo>
                    <a:pt x="51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13" y="142"/>
                  </a:lnTo>
                  <a:lnTo>
                    <a:pt x="21" y="132"/>
                  </a:lnTo>
                  <a:lnTo>
                    <a:pt x="26" y="117"/>
                  </a:lnTo>
                  <a:lnTo>
                    <a:pt x="30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32" y="88"/>
                  </a:lnTo>
                  <a:lnTo>
                    <a:pt x="36" y="81"/>
                  </a:lnTo>
                  <a:lnTo>
                    <a:pt x="38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9" y="73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43" y="61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53" y="52"/>
                  </a:lnTo>
                  <a:lnTo>
                    <a:pt x="65" y="56"/>
                  </a:lnTo>
                  <a:lnTo>
                    <a:pt x="82" y="63"/>
                  </a:lnTo>
                  <a:lnTo>
                    <a:pt x="103" y="68"/>
                  </a:lnTo>
                  <a:lnTo>
                    <a:pt x="125" y="74"/>
                  </a:lnTo>
                  <a:lnTo>
                    <a:pt x="145" y="76"/>
                  </a:lnTo>
                  <a:lnTo>
                    <a:pt x="161" y="74"/>
                  </a:lnTo>
                  <a:lnTo>
                    <a:pt x="172" y="66"/>
                  </a:lnTo>
                  <a:lnTo>
                    <a:pt x="174" y="49"/>
                  </a:lnTo>
                  <a:lnTo>
                    <a:pt x="175" y="48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79" y="45"/>
                  </a:lnTo>
                  <a:lnTo>
                    <a:pt x="180" y="36"/>
                  </a:lnTo>
                  <a:lnTo>
                    <a:pt x="183" y="25"/>
                  </a:lnTo>
                  <a:lnTo>
                    <a:pt x="187" y="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7" name="Freeform 247"/>
            <p:cNvSpPr>
              <a:spLocks/>
            </p:cNvSpPr>
            <p:nvPr/>
          </p:nvSpPr>
          <p:spPr bwMode="auto">
            <a:xfrm>
              <a:off x="4002" y="2491"/>
              <a:ext cx="20" cy="6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137"/>
                </a:cxn>
                <a:cxn ang="0">
                  <a:pos x="0" y="137"/>
                </a:cxn>
                <a:cxn ang="0">
                  <a:pos x="1" y="129"/>
                </a:cxn>
                <a:cxn ang="0">
                  <a:pos x="4" y="122"/>
                </a:cxn>
                <a:cxn ang="0">
                  <a:pos x="4" y="117"/>
                </a:cxn>
                <a:cxn ang="0">
                  <a:pos x="4" y="112"/>
                </a:cxn>
                <a:cxn ang="0">
                  <a:pos x="5" y="111"/>
                </a:cxn>
                <a:cxn ang="0">
                  <a:pos x="6" y="111"/>
                </a:cxn>
                <a:cxn ang="0">
                  <a:pos x="7" y="111"/>
                </a:cxn>
                <a:cxn ang="0">
                  <a:pos x="8" y="110"/>
                </a:cxn>
                <a:cxn ang="0">
                  <a:pos x="7" y="109"/>
                </a:cxn>
                <a:cxn ang="0">
                  <a:pos x="7" y="107"/>
                </a:cxn>
                <a:cxn ang="0">
                  <a:pos x="6" y="106"/>
                </a:cxn>
                <a:cxn ang="0">
                  <a:pos x="5" y="105"/>
                </a:cxn>
                <a:cxn ang="0">
                  <a:pos x="13" y="94"/>
                </a:cxn>
                <a:cxn ang="0">
                  <a:pos x="17" y="73"/>
                </a:cxn>
                <a:cxn ang="0">
                  <a:pos x="23" y="52"/>
                </a:cxn>
                <a:cxn ang="0">
                  <a:pos x="30" y="37"/>
                </a:cxn>
                <a:cxn ang="0">
                  <a:pos x="30" y="3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8" y="34"/>
                </a:cxn>
                <a:cxn ang="0">
                  <a:pos x="31" y="26"/>
                </a:cxn>
                <a:cxn ang="0">
                  <a:pos x="35" y="16"/>
                </a:cxn>
                <a:cxn ang="0">
                  <a:pos x="37" y="8"/>
                </a:cxn>
                <a:cxn ang="0">
                  <a:pos x="41" y="0"/>
                </a:cxn>
              </a:cxnLst>
              <a:rect l="0" t="0" r="r" b="b"/>
              <a:pathLst>
                <a:path w="41" h="137">
                  <a:moveTo>
                    <a:pt x="41" y="0"/>
                  </a:moveTo>
                  <a:lnTo>
                    <a:pt x="41" y="137"/>
                  </a:lnTo>
                  <a:lnTo>
                    <a:pt x="0" y="137"/>
                  </a:lnTo>
                  <a:lnTo>
                    <a:pt x="1" y="129"/>
                  </a:lnTo>
                  <a:lnTo>
                    <a:pt x="4" y="122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6" y="106"/>
                  </a:lnTo>
                  <a:lnTo>
                    <a:pt x="5" y="105"/>
                  </a:lnTo>
                  <a:lnTo>
                    <a:pt x="13" y="94"/>
                  </a:lnTo>
                  <a:lnTo>
                    <a:pt x="17" y="73"/>
                  </a:lnTo>
                  <a:lnTo>
                    <a:pt x="23" y="52"/>
                  </a:lnTo>
                  <a:lnTo>
                    <a:pt x="30" y="37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31" y="26"/>
                  </a:lnTo>
                  <a:lnTo>
                    <a:pt x="35" y="16"/>
                  </a:lnTo>
                  <a:lnTo>
                    <a:pt x="37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8" name="Freeform 248"/>
            <p:cNvSpPr>
              <a:spLocks/>
            </p:cNvSpPr>
            <p:nvPr/>
          </p:nvSpPr>
          <p:spPr bwMode="auto">
            <a:xfrm>
              <a:off x="3862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2" y="21"/>
                </a:cxn>
                <a:cxn ang="0">
                  <a:pos x="36" y="40"/>
                </a:cxn>
                <a:cxn ang="0">
                  <a:pos x="28" y="63"/>
                </a:cxn>
                <a:cxn ang="0">
                  <a:pos x="19" y="91"/>
                </a:cxn>
                <a:cxn ang="0">
                  <a:pos x="18" y="90"/>
                </a:cxn>
                <a:cxn ang="0">
                  <a:pos x="15" y="90"/>
                </a:cxn>
                <a:cxn ang="0">
                  <a:pos x="14" y="90"/>
                </a:cxn>
                <a:cxn ang="0">
                  <a:pos x="12" y="89"/>
                </a:cxn>
                <a:cxn ang="0">
                  <a:pos x="7" y="62"/>
                </a:cxn>
                <a:cxn ang="0">
                  <a:pos x="5" y="42"/>
                </a:cxn>
                <a:cxn ang="0">
                  <a:pos x="3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2" y="21"/>
                  </a:lnTo>
                  <a:lnTo>
                    <a:pt x="36" y="40"/>
                  </a:lnTo>
                  <a:lnTo>
                    <a:pt x="28" y="63"/>
                  </a:lnTo>
                  <a:lnTo>
                    <a:pt x="19" y="91"/>
                  </a:lnTo>
                  <a:lnTo>
                    <a:pt x="18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2" y="89"/>
                  </a:lnTo>
                  <a:lnTo>
                    <a:pt x="7" y="62"/>
                  </a:lnTo>
                  <a:lnTo>
                    <a:pt x="5" y="42"/>
                  </a:lnTo>
                  <a:lnTo>
                    <a:pt x="3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89" name="Freeform 249"/>
            <p:cNvSpPr>
              <a:spLocks/>
            </p:cNvSpPr>
            <p:nvPr/>
          </p:nvSpPr>
          <p:spPr bwMode="auto">
            <a:xfrm>
              <a:off x="3792" y="3067"/>
              <a:ext cx="30" cy="2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14" y="10"/>
                </a:cxn>
                <a:cxn ang="0">
                  <a:pos x="21" y="16"/>
                </a:cxn>
                <a:cxn ang="0">
                  <a:pos x="26" y="20"/>
                </a:cxn>
                <a:cxn ang="0">
                  <a:pos x="33" y="25"/>
                </a:cxn>
                <a:cxn ang="0">
                  <a:pos x="41" y="31"/>
                </a:cxn>
                <a:cxn ang="0">
                  <a:pos x="49" y="38"/>
                </a:cxn>
                <a:cxn ang="0">
                  <a:pos x="60" y="46"/>
                </a:cxn>
                <a:cxn ang="0">
                  <a:pos x="60" y="47"/>
                </a:cxn>
                <a:cxn ang="0">
                  <a:pos x="60" y="49"/>
                </a:cxn>
                <a:cxn ang="0">
                  <a:pos x="59" y="50"/>
                </a:cxn>
                <a:cxn ang="0">
                  <a:pos x="59" y="53"/>
                </a:cxn>
                <a:cxn ang="0">
                  <a:pos x="49" y="51"/>
                </a:cxn>
                <a:cxn ang="0">
                  <a:pos x="41" y="49"/>
                </a:cxn>
                <a:cxn ang="0">
                  <a:pos x="33" y="48"/>
                </a:cxn>
                <a:cxn ang="0">
                  <a:pos x="26" y="47"/>
                </a:cxn>
                <a:cxn ang="0">
                  <a:pos x="18" y="45"/>
                </a:cxn>
                <a:cxn ang="0">
                  <a:pos x="13" y="43"/>
                </a:cxn>
                <a:cxn ang="0">
                  <a:pos x="6" y="42"/>
                </a:cxn>
                <a:cxn ang="0">
                  <a:pos x="0" y="41"/>
                </a:cxn>
              </a:cxnLst>
              <a:rect l="0" t="0" r="r" b="b"/>
              <a:pathLst>
                <a:path w="60" h="53">
                  <a:moveTo>
                    <a:pt x="0" y="41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21" y="16"/>
                  </a:lnTo>
                  <a:lnTo>
                    <a:pt x="26" y="20"/>
                  </a:lnTo>
                  <a:lnTo>
                    <a:pt x="33" y="25"/>
                  </a:lnTo>
                  <a:lnTo>
                    <a:pt x="41" y="31"/>
                  </a:lnTo>
                  <a:lnTo>
                    <a:pt x="49" y="38"/>
                  </a:lnTo>
                  <a:lnTo>
                    <a:pt x="60" y="46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9" y="50"/>
                  </a:lnTo>
                  <a:lnTo>
                    <a:pt x="59" y="53"/>
                  </a:lnTo>
                  <a:lnTo>
                    <a:pt x="49" y="51"/>
                  </a:lnTo>
                  <a:lnTo>
                    <a:pt x="41" y="49"/>
                  </a:lnTo>
                  <a:lnTo>
                    <a:pt x="33" y="48"/>
                  </a:lnTo>
                  <a:lnTo>
                    <a:pt x="26" y="47"/>
                  </a:lnTo>
                  <a:lnTo>
                    <a:pt x="18" y="45"/>
                  </a:lnTo>
                  <a:lnTo>
                    <a:pt x="13" y="43"/>
                  </a:lnTo>
                  <a:lnTo>
                    <a:pt x="6" y="4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0" name="Freeform 250"/>
            <p:cNvSpPr>
              <a:spLocks/>
            </p:cNvSpPr>
            <p:nvPr/>
          </p:nvSpPr>
          <p:spPr bwMode="auto">
            <a:xfrm>
              <a:off x="3850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4" y="97"/>
                </a:cxn>
                <a:cxn ang="0">
                  <a:pos x="106" y="121"/>
                </a:cxn>
                <a:cxn ang="0">
                  <a:pos x="99" y="143"/>
                </a:cxn>
                <a:cxn ang="0">
                  <a:pos x="93" y="162"/>
                </a:cxn>
                <a:cxn ang="0">
                  <a:pos x="89" y="179"/>
                </a:cxn>
                <a:cxn ang="0">
                  <a:pos x="84" y="194"/>
                </a:cxn>
                <a:cxn ang="0">
                  <a:pos x="80" y="207"/>
                </a:cxn>
                <a:cxn ang="0">
                  <a:pos x="76" y="219"/>
                </a:cxn>
                <a:cxn ang="0">
                  <a:pos x="73" y="230"/>
                </a:cxn>
                <a:cxn ang="0">
                  <a:pos x="24" y="230"/>
                </a:cxn>
                <a:cxn ang="0">
                  <a:pos x="23" y="223"/>
                </a:cxn>
                <a:cxn ang="0">
                  <a:pos x="23" y="215"/>
                </a:cxn>
                <a:cxn ang="0">
                  <a:pos x="22" y="207"/>
                </a:cxn>
                <a:cxn ang="0">
                  <a:pos x="21" y="196"/>
                </a:cxn>
                <a:cxn ang="0">
                  <a:pos x="20" y="196"/>
                </a:cxn>
                <a:cxn ang="0">
                  <a:pos x="20" y="195"/>
                </a:cxn>
                <a:cxn ang="0">
                  <a:pos x="19" y="195"/>
                </a:cxn>
                <a:cxn ang="0">
                  <a:pos x="17" y="194"/>
                </a:cxn>
                <a:cxn ang="0">
                  <a:pos x="17" y="153"/>
                </a:cxn>
                <a:cxn ang="0">
                  <a:pos x="17" y="98"/>
                </a:cxn>
                <a:cxn ang="0">
                  <a:pos x="13" y="44"/>
                </a:cxn>
                <a:cxn ang="0">
                  <a:pos x="0" y="0"/>
                </a:cxn>
              </a:cxnLst>
              <a:rect l="0" t="0" r="r" b="b"/>
              <a:pathLst>
                <a:path w="114" h="230">
                  <a:moveTo>
                    <a:pt x="0" y="0"/>
                  </a:moveTo>
                  <a:lnTo>
                    <a:pt x="114" y="0"/>
                  </a:lnTo>
                  <a:lnTo>
                    <a:pt x="114" y="97"/>
                  </a:lnTo>
                  <a:lnTo>
                    <a:pt x="106" y="121"/>
                  </a:lnTo>
                  <a:lnTo>
                    <a:pt x="99" y="143"/>
                  </a:lnTo>
                  <a:lnTo>
                    <a:pt x="93" y="162"/>
                  </a:lnTo>
                  <a:lnTo>
                    <a:pt x="89" y="179"/>
                  </a:lnTo>
                  <a:lnTo>
                    <a:pt x="84" y="194"/>
                  </a:lnTo>
                  <a:lnTo>
                    <a:pt x="80" y="207"/>
                  </a:lnTo>
                  <a:lnTo>
                    <a:pt x="76" y="219"/>
                  </a:lnTo>
                  <a:lnTo>
                    <a:pt x="73" y="230"/>
                  </a:lnTo>
                  <a:lnTo>
                    <a:pt x="24" y="230"/>
                  </a:lnTo>
                  <a:lnTo>
                    <a:pt x="23" y="223"/>
                  </a:lnTo>
                  <a:lnTo>
                    <a:pt x="23" y="215"/>
                  </a:lnTo>
                  <a:lnTo>
                    <a:pt x="22" y="207"/>
                  </a:lnTo>
                  <a:lnTo>
                    <a:pt x="21" y="196"/>
                  </a:lnTo>
                  <a:lnTo>
                    <a:pt x="20" y="196"/>
                  </a:lnTo>
                  <a:lnTo>
                    <a:pt x="20" y="195"/>
                  </a:lnTo>
                  <a:lnTo>
                    <a:pt x="19" y="195"/>
                  </a:lnTo>
                  <a:lnTo>
                    <a:pt x="17" y="194"/>
                  </a:lnTo>
                  <a:lnTo>
                    <a:pt x="17" y="153"/>
                  </a:lnTo>
                  <a:lnTo>
                    <a:pt x="17" y="98"/>
                  </a:lnTo>
                  <a:lnTo>
                    <a:pt x="1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1" name="Freeform 251"/>
            <p:cNvSpPr>
              <a:spLocks/>
            </p:cNvSpPr>
            <p:nvPr/>
          </p:nvSpPr>
          <p:spPr bwMode="auto">
            <a:xfrm>
              <a:off x="3792" y="2839"/>
              <a:ext cx="115" cy="65"/>
            </a:xfrm>
            <a:custGeom>
              <a:avLst/>
              <a:gdLst/>
              <a:ahLst/>
              <a:cxnLst>
                <a:cxn ang="0">
                  <a:pos x="230" y="49"/>
                </a:cxn>
                <a:cxn ang="0">
                  <a:pos x="230" y="129"/>
                </a:cxn>
                <a:cxn ang="0">
                  <a:pos x="116" y="129"/>
                </a:cxn>
                <a:cxn ang="0">
                  <a:pos x="113" y="123"/>
                </a:cxn>
                <a:cxn ang="0">
                  <a:pos x="108" y="117"/>
                </a:cxn>
                <a:cxn ang="0">
                  <a:pos x="102" y="112"/>
                </a:cxn>
                <a:cxn ang="0">
                  <a:pos x="98" y="109"/>
                </a:cxn>
                <a:cxn ang="0">
                  <a:pos x="81" y="115"/>
                </a:cxn>
                <a:cxn ang="0">
                  <a:pos x="64" y="117"/>
                </a:cxn>
                <a:cxn ang="0">
                  <a:pos x="49" y="117"/>
                </a:cxn>
                <a:cxn ang="0">
                  <a:pos x="36" y="115"/>
                </a:cxn>
                <a:cxn ang="0">
                  <a:pos x="24" y="110"/>
                </a:cxn>
                <a:cxn ang="0">
                  <a:pos x="14" y="102"/>
                </a:cxn>
                <a:cxn ang="0">
                  <a:pos x="6" y="91"/>
                </a:cxn>
                <a:cxn ang="0">
                  <a:pos x="0" y="79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6" y="15"/>
                </a:cxn>
                <a:cxn ang="0">
                  <a:pos x="8" y="17"/>
                </a:cxn>
                <a:cxn ang="0">
                  <a:pos x="29" y="5"/>
                </a:cxn>
                <a:cxn ang="0">
                  <a:pos x="48" y="0"/>
                </a:cxn>
                <a:cxn ang="0">
                  <a:pos x="66" y="0"/>
                </a:cxn>
                <a:cxn ang="0">
                  <a:pos x="81" y="5"/>
                </a:cxn>
                <a:cxn ang="0">
                  <a:pos x="94" y="15"/>
                </a:cxn>
                <a:cxn ang="0">
                  <a:pos x="105" y="29"/>
                </a:cxn>
                <a:cxn ang="0">
                  <a:pos x="113" y="49"/>
                </a:cxn>
                <a:cxn ang="0">
                  <a:pos x="119" y="71"/>
                </a:cxn>
                <a:cxn ang="0">
                  <a:pos x="129" y="75"/>
                </a:cxn>
                <a:cxn ang="0">
                  <a:pos x="140" y="78"/>
                </a:cxn>
                <a:cxn ang="0">
                  <a:pos x="153" y="76"/>
                </a:cxn>
                <a:cxn ang="0">
                  <a:pos x="167" y="74"/>
                </a:cxn>
                <a:cxn ang="0">
                  <a:pos x="182" y="70"/>
                </a:cxn>
                <a:cxn ang="0">
                  <a:pos x="198" y="64"/>
                </a:cxn>
                <a:cxn ang="0">
                  <a:pos x="214" y="57"/>
                </a:cxn>
                <a:cxn ang="0">
                  <a:pos x="230" y="49"/>
                </a:cxn>
                <a:cxn ang="0">
                  <a:pos x="230" y="49"/>
                </a:cxn>
              </a:cxnLst>
              <a:rect l="0" t="0" r="r" b="b"/>
              <a:pathLst>
                <a:path w="230" h="129">
                  <a:moveTo>
                    <a:pt x="230" y="49"/>
                  </a:moveTo>
                  <a:lnTo>
                    <a:pt x="230" y="129"/>
                  </a:lnTo>
                  <a:lnTo>
                    <a:pt x="116" y="129"/>
                  </a:lnTo>
                  <a:lnTo>
                    <a:pt x="113" y="123"/>
                  </a:lnTo>
                  <a:lnTo>
                    <a:pt x="108" y="117"/>
                  </a:lnTo>
                  <a:lnTo>
                    <a:pt x="102" y="112"/>
                  </a:lnTo>
                  <a:lnTo>
                    <a:pt x="98" y="109"/>
                  </a:lnTo>
                  <a:lnTo>
                    <a:pt x="81" y="115"/>
                  </a:lnTo>
                  <a:lnTo>
                    <a:pt x="64" y="117"/>
                  </a:lnTo>
                  <a:lnTo>
                    <a:pt x="49" y="117"/>
                  </a:lnTo>
                  <a:lnTo>
                    <a:pt x="36" y="115"/>
                  </a:lnTo>
                  <a:lnTo>
                    <a:pt x="24" y="110"/>
                  </a:lnTo>
                  <a:lnTo>
                    <a:pt x="14" y="102"/>
                  </a:lnTo>
                  <a:lnTo>
                    <a:pt x="6" y="91"/>
                  </a:lnTo>
                  <a:lnTo>
                    <a:pt x="0" y="79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29" y="5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1" y="5"/>
                  </a:lnTo>
                  <a:lnTo>
                    <a:pt x="94" y="15"/>
                  </a:lnTo>
                  <a:lnTo>
                    <a:pt x="105" y="29"/>
                  </a:lnTo>
                  <a:lnTo>
                    <a:pt x="113" y="49"/>
                  </a:lnTo>
                  <a:lnTo>
                    <a:pt x="119" y="71"/>
                  </a:lnTo>
                  <a:lnTo>
                    <a:pt x="129" y="75"/>
                  </a:lnTo>
                  <a:lnTo>
                    <a:pt x="140" y="78"/>
                  </a:lnTo>
                  <a:lnTo>
                    <a:pt x="153" y="76"/>
                  </a:lnTo>
                  <a:lnTo>
                    <a:pt x="167" y="74"/>
                  </a:lnTo>
                  <a:lnTo>
                    <a:pt x="182" y="70"/>
                  </a:lnTo>
                  <a:lnTo>
                    <a:pt x="198" y="64"/>
                  </a:lnTo>
                  <a:lnTo>
                    <a:pt x="214" y="57"/>
                  </a:lnTo>
                  <a:lnTo>
                    <a:pt x="230" y="49"/>
                  </a:lnTo>
                  <a:lnTo>
                    <a:pt x="230" y="49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2" name="Freeform 252"/>
            <p:cNvSpPr>
              <a:spLocks/>
            </p:cNvSpPr>
            <p:nvPr/>
          </p:nvSpPr>
          <p:spPr bwMode="auto">
            <a:xfrm>
              <a:off x="3792" y="2797"/>
              <a:ext cx="43" cy="3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3" y="64"/>
                </a:cxn>
                <a:cxn ang="0">
                  <a:pos x="28" y="54"/>
                </a:cxn>
                <a:cxn ang="0">
                  <a:pos x="44" y="45"/>
                </a:cxn>
                <a:cxn ang="0">
                  <a:pos x="60" y="37"/>
                </a:cxn>
                <a:cxn ang="0">
                  <a:pos x="72" y="28"/>
                </a:cxn>
                <a:cxn ang="0">
                  <a:pos x="83" y="19"/>
                </a:cxn>
                <a:cxn ang="0">
                  <a:pos x="86" y="9"/>
                </a:cxn>
                <a:cxn ang="0">
                  <a:pos x="84" y="0"/>
                </a:cxn>
                <a:cxn ang="0">
                  <a:pos x="74" y="1"/>
                </a:cxn>
                <a:cxn ang="0">
                  <a:pos x="63" y="4"/>
                </a:cxn>
                <a:cxn ang="0">
                  <a:pos x="53" y="5"/>
                </a:cxn>
                <a:cxn ang="0">
                  <a:pos x="42" y="6"/>
                </a:cxn>
                <a:cxn ang="0">
                  <a:pos x="31" y="8"/>
                </a:cxn>
                <a:cxn ang="0">
                  <a:pos x="21" y="9"/>
                </a:cxn>
                <a:cxn ang="0">
                  <a:pos x="10" y="12"/>
                </a:cxn>
                <a:cxn ang="0">
                  <a:pos x="0" y="13"/>
                </a:cxn>
                <a:cxn ang="0">
                  <a:pos x="0" y="73"/>
                </a:cxn>
              </a:cxnLst>
              <a:rect l="0" t="0" r="r" b="b"/>
              <a:pathLst>
                <a:path w="86" h="73">
                  <a:moveTo>
                    <a:pt x="0" y="73"/>
                  </a:moveTo>
                  <a:lnTo>
                    <a:pt x="13" y="64"/>
                  </a:lnTo>
                  <a:lnTo>
                    <a:pt x="28" y="54"/>
                  </a:lnTo>
                  <a:lnTo>
                    <a:pt x="44" y="45"/>
                  </a:lnTo>
                  <a:lnTo>
                    <a:pt x="60" y="37"/>
                  </a:lnTo>
                  <a:lnTo>
                    <a:pt x="72" y="28"/>
                  </a:lnTo>
                  <a:lnTo>
                    <a:pt x="83" y="19"/>
                  </a:lnTo>
                  <a:lnTo>
                    <a:pt x="86" y="9"/>
                  </a:lnTo>
                  <a:lnTo>
                    <a:pt x="84" y="0"/>
                  </a:lnTo>
                  <a:lnTo>
                    <a:pt x="74" y="1"/>
                  </a:lnTo>
                  <a:lnTo>
                    <a:pt x="63" y="4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1" y="8"/>
                  </a:lnTo>
                  <a:lnTo>
                    <a:pt x="21" y="9"/>
                  </a:lnTo>
                  <a:lnTo>
                    <a:pt x="10" y="12"/>
                  </a:lnTo>
                  <a:lnTo>
                    <a:pt x="0" y="1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3" name="Freeform 253"/>
            <p:cNvSpPr>
              <a:spLocks/>
            </p:cNvSpPr>
            <p:nvPr/>
          </p:nvSpPr>
          <p:spPr bwMode="auto">
            <a:xfrm>
              <a:off x="3792" y="2674"/>
              <a:ext cx="115" cy="6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230" y="0"/>
                </a:cxn>
                <a:cxn ang="0">
                  <a:pos x="230" y="80"/>
                </a:cxn>
                <a:cxn ang="0">
                  <a:pos x="213" y="71"/>
                </a:cxn>
                <a:cxn ang="0">
                  <a:pos x="196" y="63"/>
                </a:cxn>
                <a:cxn ang="0">
                  <a:pos x="178" y="57"/>
                </a:cxn>
                <a:cxn ang="0">
                  <a:pos x="162" y="52"/>
                </a:cxn>
                <a:cxn ang="0">
                  <a:pos x="147" y="48"/>
                </a:cxn>
                <a:cxn ang="0">
                  <a:pos x="133" y="47"/>
                </a:cxn>
                <a:cxn ang="0">
                  <a:pos x="122" y="49"/>
                </a:cxn>
                <a:cxn ang="0">
                  <a:pos x="112" y="54"/>
                </a:cxn>
                <a:cxn ang="0">
                  <a:pos x="106" y="76"/>
                </a:cxn>
                <a:cxn ang="0">
                  <a:pos x="98" y="95"/>
                </a:cxn>
                <a:cxn ang="0">
                  <a:pos x="86" y="109"/>
                </a:cxn>
                <a:cxn ang="0">
                  <a:pos x="74" y="120"/>
                </a:cxn>
                <a:cxn ang="0">
                  <a:pos x="57" y="124"/>
                </a:cxn>
                <a:cxn ang="0">
                  <a:pos x="40" y="124"/>
                </a:cxn>
                <a:cxn ang="0">
                  <a:pos x="21" y="12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30"/>
                </a:cxn>
                <a:cxn ang="0">
                  <a:pos x="7" y="22"/>
                </a:cxn>
                <a:cxn ang="0">
                  <a:pos x="15" y="16"/>
                </a:cxn>
                <a:cxn ang="0">
                  <a:pos x="25" y="11"/>
                </a:cxn>
                <a:cxn ang="0">
                  <a:pos x="36" y="9"/>
                </a:cxn>
                <a:cxn ang="0">
                  <a:pos x="48" y="8"/>
                </a:cxn>
                <a:cxn ang="0">
                  <a:pos x="61" y="9"/>
                </a:cxn>
                <a:cxn ang="0">
                  <a:pos x="75" y="11"/>
                </a:cxn>
                <a:cxn ang="0">
                  <a:pos x="90" y="16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04" y="4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230" h="124">
                  <a:moveTo>
                    <a:pt x="107" y="0"/>
                  </a:moveTo>
                  <a:lnTo>
                    <a:pt x="230" y="0"/>
                  </a:lnTo>
                  <a:lnTo>
                    <a:pt x="230" y="80"/>
                  </a:lnTo>
                  <a:lnTo>
                    <a:pt x="213" y="71"/>
                  </a:lnTo>
                  <a:lnTo>
                    <a:pt x="196" y="63"/>
                  </a:lnTo>
                  <a:lnTo>
                    <a:pt x="178" y="57"/>
                  </a:lnTo>
                  <a:lnTo>
                    <a:pt x="162" y="52"/>
                  </a:lnTo>
                  <a:lnTo>
                    <a:pt x="147" y="48"/>
                  </a:lnTo>
                  <a:lnTo>
                    <a:pt x="133" y="47"/>
                  </a:lnTo>
                  <a:lnTo>
                    <a:pt x="122" y="49"/>
                  </a:lnTo>
                  <a:lnTo>
                    <a:pt x="112" y="54"/>
                  </a:lnTo>
                  <a:lnTo>
                    <a:pt x="106" y="76"/>
                  </a:lnTo>
                  <a:lnTo>
                    <a:pt x="98" y="95"/>
                  </a:lnTo>
                  <a:lnTo>
                    <a:pt x="86" y="109"/>
                  </a:lnTo>
                  <a:lnTo>
                    <a:pt x="74" y="120"/>
                  </a:lnTo>
                  <a:lnTo>
                    <a:pt x="57" y="124"/>
                  </a:lnTo>
                  <a:lnTo>
                    <a:pt x="40" y="124"/>
                  </a:lnTo>
                  <a:lnTo>
                    <a:pt x="21" y="12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25" y="11"/>
                  </a:lnTo>
                  <a:lnTo>
                    <a:pt x="36" y="9"/>
                  </a:lnTo>
                  <a:lnTo>
                    <a:pt x="48" y="8"/>
                  </a:lnTo>
                  <a:lnTo>
                    <a:pt x="61" y="9"/>
                  </a:lnTo>
                  <a:lnTo>
                    <a:pt x="75" y="11"/>
                  </a:lnTo>
                  <a:lnTo>
                    <a:pt x="90" y="16"/>
                  </a:lnTo>
                  <a:lnTo>
                    <a:pt x="94" y="14"/>
                  </a:lnTo>
                  <a:lnTo>
                    <a:pt x="99" y="9"/>
                  </a:lnTo>
                  <a:lnTo>
                    <a:pt x="104" y="4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4" name="Freeform 254"/>
            <p:cNvSpPr>
              <a:spLocks/>
            </p:cNvSpPr>
            <p:nvPr/>
          </p:nvSpPr>
          <p:spPr bwMode="auto">
            <a:xfrm>
              <a:off x="3792" y="2746"/>
              <a:ext cx="40" cy="3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" y="57"/>
                </a:cxn>
                <a:cxn ang="0">
                  <a:pos x="19" y="60"/>
                </a:cxn>
                <a:cxn ang="0">
                  <a:pos x="29" y="61"/>
                </a:cxn>
                <a:cxn ang="0">
                  <a:pos x="38" y="62"/>
                </a:cxn>
                <a:cxn ang="0">
                  <a:pos x="47" y="64"/>
                </a:cxn>
                <a:cxn ang="0">
                  <a:pos x="57" y="65"/>
                </a:cxn>
                <a:cxn ang="0">
                  <a:pos x="67" y="67"/>
                </a:cxn>
                <a:cxn ang="0">
                  <a:pos x="77" y="68"/>
                </a:cxn>
                <a:cxn ang="0">
                  <a:pos x="79" y="58"/>
                </a:cxn>
                <a:cxn ang="0">
                  <a:pos x="76" y="50"/>
                </a:cxn>
                <a:cxn ang="0">
                  <a:pos x="68" y="42"/>
                </a:cxn>
                <a:cxn ang="0">
                  <a:pos x="56" y="33"/>
                </a:cxn>
                <a:cxn ang="0">
                  <a:pos x="42" y="25"/>
                </a:cxn>
                <a:cxn ang="0">
                  <a:pos x="28" y="17"/>
                </a:cxn>
                <a:cxn ang="0">
                  <a:pos x="13" y="9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79" h="68">
                  <a:moveTo>
                    <a:pt x="0" y="56"/>
                  </a:moveTo>
                  <a:lnTo>
                    <a:pt x="9" y="57"/>
                  </a:lnTo>
                  <a:lnTo>
                    <a:pt x="19" y="60"/>
                  </a:lnTo>
                  <a:lnTo>
                    <a:pt x="29" y="61"/>
                  </a:lnTo>
                  <a:lnTo>
                    <a:pt x="38" y="62"/>
                  </a:lnTo>
                  <a:lnTo>
                    <a:pt x="47" y="64"/>
                  </a:lnTo>
                  <a:lnTo>
                    <a:pt x="57" y="65"/>
                  </a:lnTo>
                  <a:lnTo>
                    <a:pt x="67" y="67"/>
                  </a:lnTo>
                  <a:lnTo>
                    <a:pt x="77" y="68"/>
                  </a:lnTo>
                  <a:lnTo>
                    <a:pt x="79" y="58"/>
                  </a:lnTo>
                  <a:lnTo>
                    <a:pt x="76" y="50"/>
                  </a:lnTo>
                  <a:lnTo>
                    <a:pt x="68" y="42"/>
                  </a:lnTo>
                  <a:lnTo>
                    <a:pt x="56" y="33"/>
                  </a:lnTo>
                  <a:lnTo>
                    <a:pt x="42" y="25"/>
                  </a:lnTo>
                  <a:lnTo>
                    <a:pt x="28" y="17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5" name="Freeform 255"/>
            <p:cNvSpPr>
              <a:spLocks/>
            </p:cNvSpPr>
            <p:nvPr/>
          </p:nvSpPr>
          <p:spPr bwMode="auto">
            <a:xfrm>
              <a:off x="3845" y="2559"/>
              <a:ext cx="62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75" y="0"/>
                </a:cxn>
                <a:cxn ang="0">
                  <a:pos x="78" y="12"/>
                </a:cxn>
                <a:cxn ang="0">
                  <a:pos x="83" y="25"/>
                </a:cxn>
                <a:cxn ang="0">
                  <a:pos x="88" y="40"/>
                </a:cxn>
                <a:cxn ang="0">
                  <a:pos x="92" y="54"/>
                </a:cxn>
                <a:cxn ang="0">
                  <a:pos x="98" y="73"/>
                </a:cxn>
                <a:cxn ang="0">
                  <a:pos x="105" y="94"/>
                </a:cxn>
                <a:cxn ang="0">
                  <a:pos x="112" y="118"/>
                </a:cxn>
                <a:cxn ang="0">
                  <a:pos x="120" y="144"/>
                </a:cxn>
                <a:cxn ang="0">
                  <a:pos x="121" y="144"/>
                </a:cxn>
                <a:cxn ang="0">
                  <a:pos x="122" y="144"/>
                </a:cxn>
                <a:cxn ang="0">
                  <a:pos x="122" y="146"/>
                </a:cxn>
                <a:cxn ang="0">
                  <a:pos x="123" y="146"/>
                </a:cxn>
                <a:cxn ang="0">
                  <a:pos x="123" y="231"/>
                </a:cxn>
                <a:cxn ang="0">
                  <a:pos x="0" y="231"/>
                </a:cxn>
                <a:cxn ang="0">
                  <a:pos x="14" y="187"/>
                </a:cxn>
                <a:cxn ang="0">
                  <a:pos x="18" y="131"/>
                </a:cxn>
                <a:cxn ang="0">
                  <a:pos x="18" y="75"/>
                </a:cxn>
                <a:cxn ang="0">
                  <a:pos x="18" y="33"/>
                </a:cxn>
                <a:cxn ang="0">
                  <a:pos x="20" y="31"/>
                </a:cxn>
                <a:cxn ang="0">
                  <a:pos x="21" y="31"/>
                </a:cxn>
                <a:cxn ang="0">
                  <a:pos x="22" y="31"/>
                </a:cxn>
                <a:cxn ang="0">
                  <a:pos x="23" y="30"/>
                </a:cxn>
                <a:cxn ang="0">
                  <a:pos x="24" y="22"/>
                </a:cxn>
                <a:cxn ang="0">
                  <a:pos x="24" y="14"/>
                </a:cxn>
                <a:cxn ang="0">
                  <a:pos x="24" y="7"/>
                </a:cxn>
                <a:cxn ang="0">
                  <a:pos x="25" y="0"/>
                </a:cxn>
              </a:cxnLst>
              <a:rect l="0" t="0" r="r" b="b"/>
              <a:pathLst>
                <a:path w="123" h="231">
                  <a:moveTo>
                    <a:pt x="25" y="0"/>
                  </a:moveTo>
                  <a:lnTo>
                    <a:pt x="75" y="0"/>
                  </a:lnTo>
                  <a:lnTo>
                    <a:pt x="78" y="12"/>
                  </a:lnTo>
                  <a:lnTo>
                    <a:pt x="83" y="25"/>
                  </a:lnTo>
                  <a:lnTo>
                    <a:pt x="88" y="40"/>
                  </a:lnTo>
                  <a:lnTo>
                    <a:pt x="92" y="54"/>
                  </a:lnTo>
                  <a:lnTo>
                    <a:pt x="98" y="73"/>
                  </a:lnTo>
                  <a:lnTo>
                    <a:pt x="105" y="94"/>
                  </a:lnTo>
                  <a:lnTo>
                    <a:pt x="112" y="118"/>
                  </a:lnTo>
                  <a:lnTo>
                    <a:pt x="120" y="144"/>
                  </a:lnTo>
                  <a:lnTo>
                    <a:pt x="121" y="144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3" y="231"/>
                  </a:lnTo>
                  <a:lnTo>
                    <a:pt x="0" y="231"/>
                  </a:lnTo>
                  <a:lnTo>
                    <a:pt x="14" y="187"/>
                  </a:lnTo>
                  <a:lnTo>
                    <a:pt x="18" y="131"/>
                  </a:lnTo>
                  <a:lnTo>
                    <a:pt x="18" y="7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3" y="3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6" name="Freeform 256"/>
            <p:cNvSpPr>
              <a:spLocks/>
            </p:cNvSpPr>
            <p:nvPr/>
          </p:nvSpPr>
          <p:spPr bwMode="auto">
            <a:xfrm>
              <a:off x="3858" y="2512"/>
              <a:ext cx="25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3" y="68"/>
                </a:cxn>
                <a:cxn ang="0">
                  <a:pos x="5" y="48"/>
                </a:cxn>
                <a:cxn ang="0">
                  <a:pos x="7" y="29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9" y="29"/>
                </a:cxn>
                <a:cxn ang="0">
                  <a:pos x="36" y="52"/>
                </a:cxn>
                <a:cxn ang="0">
                  <a:pos x="43" y="73"/>
                </a:cxn>
                <a:cxn ang="0">
                  <a:pos x="50" y="93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3" y="68"/>
                  </a:lnTo>
                  <a:lnTo>
                    <a:pt x="5" y="48"/>
                  </a:lnTo>
                  <a:lnTo>
                    <a:pt x="7" y="29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9" y="29"/>
                  </a:lnTo>
                  <a:lnTo>
                    <a:pt x="36" y="52"/>
                  </a:lnTo>
                  <a:lnTo>
                    <a:pt x="43" y="7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7" name="Freeform 257"/>
            <p:cNvSpPr>
              <a:spLocks/>
            </p:cNvSpPr>
            <p:nvPr/>
          </p:nvSpPr>
          <p:spPr bwMode="auto">
            <a:xfrm>
              <a:off x="3792" y="2486"/>
              <a:ext cx="34" cy="2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14"/>
                </a:cxn>
                <a:cxn ang="0">
                  <a:pos x="7" y="13"/>
                </a:cxn>
                <a:cxn ang="0">
                  <a:pos x="14" y="10"/>
                </a:cxn>
                <a:cxn ang="0">
                  <a:pos x="21" y="9"/>
                </a:cxn>
                <a:cxn ang="0">
                  <a:pos x="29" y="7"/>
                </a:cxn>
                <a:cxn ang="0">
                  <a:pos x="37" y="6"/>
                </a:cxn>
                <a:cxn ang="0">
                  <a:pos x="46" y="3"/>
                </a:cxn>
                <a:cxn ang="0">
                  <a:pos x="55" y="2"/>
                </a:cxn>
                <a:cxn ang="0">
                  <a:pos x="66" y="0"/>
                </a:cxn>
                <a:cxn ang="0">
                  <a:pos x="67" y="1"/>
                </a:cxn>
                <a:cxn ang="0">
                  <a:pos x="67" y="3"/>
                </a:cxn>
                <a:cxn ang="0">
                  <a:pos x="67" y="5"/>
                </a:cxn>
                <a:cxn ang="0">
                  <a:pos x="68" y="7"/>
                </a:cxn>
                <a:cxn ang="0">
                  <a:pos x="56" y="16"/>
                </a:cxn>
                <a:cxn ang="0">
                  <a:pos x="47" y="23"/>
                </a:cxn>
                <a:cxn ang="0">
                  <a:pos x="39" y="30"/>
                </a:cxn>
                <a:cxn ang="0">
                  <a:pos x="32" y="36"/>
                </a:cxn>
                <a:cxn ang="0">
                  <a:pos x="25" y="40"/>
                </a:cxn>
                <a:cxn ang="0">
                  <a:pos x="17" y="46"/>
                </a:cxn>
                <a:cxn ang="0">
                  <a:pos x="9" y="52"/>
                </a:cxn>
                <a:cxn ang="0">
                  <a:pos x="0" y="59"/>
                </a:cxn>
              </a:cxnLst>
              <a:rect l="0" t="0" r="r" b="b"/>
              <a:pathLst>
                <a:path w="68" h="59">
                  <a:moveTo>
                    <a:pt x="0" y="59"/>
                  </a:moveTo>
                  <a:lnTo>
                    <a:pt x="0" y="14"/>
                  </a:lnTo>
                  <a:lnTo>
                    <a:pt x="7" y="13"/>
                  </a:lnTo>
                  <a:lnTo>
                    <a:pt x="14" y="10"/>
                  </a:lnTo>
                  <a:lnTo>
                    <a:pt x="21" y="9"/>
                  </a:lnTo>
                  <a:lnTo>
                    <a:pt x="29" y="7"/>
                  </a:lnTo>
                  <a:lnTo>
                    <a:pt x="37" y="6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67" y="1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56" y="16"/>
                  </a:lnTo>
                  <a:lnTo>
                    <a:pt x="47" y="23"/>
                  </a:lnTo>
                  <a:lnTo>
                    <a:pt x="39" y="30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7" y="46"/>
                  </a:lnTo>
                  <a:lnTo>
                    <a:pt x="9" y="5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8" name="Freeform 258"/>
            <p:cNvSpPr>
              <a:spLocks/>
            </p:cNvSpPr>
            <p:nvPr/>
          </p:nvSpPr>
          <p:spPr bwMode="auto">
            <a:xfrm>
              <a:off x="3677" y="3248"/>
              <a:ext cx="1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8" y="26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26" y="46"/>
                </a:cxn>
                <a:cxn ang="0">
                  <a:pos x="17" y="50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54">
                  <a:moveTo>
                    <a:pt x="0" y="0"/>
                  </a:moveTo>
                  <a:lnTo>
                    <a:pt x="34" y="0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8" y="26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26" y="46"/>
                  </a:lnTo>
                  <a:lnTo>
                    <a:pt x="17" y="50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99" name="Freeform 259"/>
            <p:cNvSpPr>
              <a:spLocks/>
            </p:cNvSpPr>
            <p:nvPr/>
          </p:nvSpPr>
          <p:spPr bwMode="auto">
            <a:xfrm>
              <a:off x="3750" y="3248"/>
              <a:ext cx="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7" y="3"/>
                </a:cxn>
                <a:cxn ang="0">
                  <a:pos x="38" y="4"/>
                </a:cxn>
                <a:cxn ang="0">
                  <a:pos x="38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4" y="7"/>
                </a:cxn>
                <a:cxn ang="0">
                  <a:pos x="20" y="5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0" name="Freeform 260"/>
            <p:cNvSpPr>
              <a:spLocks/>
            </p:cNvSpPr>
            <p:nvPr/>
          </p:nvSpPr>
          <p:spPr bwMode="auto">
            <a:xfrm>
              <a:off x="3677" y="3133"/>
              <a:ext cx="91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6" y="20"/>
                </a:cxn>
                <a:cxn ang="0">
                  <a:pos x="26" y="39"/>
                </a:cxn>
                <a:cxn ang="0">
                  <a:pos x="25" y="57"/>
                </a:cxn>
                <a:cxn ang="0">
                  <a:pos x="39" y="69"/>
                </a:cxn>
                <a:cxn ang="0">
                  <a:pos x="39" y="72"/>
                </a:cxn>
                <a:cxn ang="0">
                  <a:pos x="39" y="74"/>
                </a:cxn>
                <a:cxn ang="0">
                  <a:pos x="53" y="85"/>
                </a:cxn>
                <a:cxn ang="0">
                  <a:pos x="68" y="102"/>
                </a:cxn>
                <a:cxn ang="0">
                  <a:pos x="81" y="115"/>
                </a:cxn>
                <a:cxn ang="0">
                  <a:pos x="93" y="122"/>
                </a:cxn>
                <a:cxn ang="0">
                  <a:pos x="93" y="125"/>
                </a:cxn>
                <a:cxn ang="0">
                  <a:pos x="93" y="128"/>
                </a:cxn>
                <a:cxn ang="0">
                  <a:pos x="95" y="128"/>
                </a:cxn>
                <a:cxn ang="0">
                  <a:pos x="97" y="128"/>
                </a:cxn>
                <a:cxn ang="0">
                  <a:pos x="104" y="141"/>
                </a:cxn>
                <a:cxn ang="0">
                  <a:pos x="119" y="156"/>
                </a:cxn>
                <a:cxn ang="0">
                  <a:pos x="134" y="171"/>
                </a:cxn>
                <a:cxn ang="0">
                  <a:pos x="144" y="183"/>
                </a:cxn>
                <a:cxn ang="0">
                  <a:pos x="146" y="183"/>
                </a:cxn>
                <a:cxn ang="0">
                  <a:pos x="148" y="183"/>
                </a:cxn>
                <a:cxn ang="0">
                  <a:pos x="158" y="195"/>
                </a:cxn>
                <a:cxn ang="0">
                  <a:pos x="168" y="206"/>
                </a:cxn>
                <a:cxn ang="0">
                  <a:pos x="177" y="219"/>
                </a:cxn>
                <a:cxn ang="0">
                  <a:pos x="183" y="231"/>
                </a:cxn>
                <a:cxn ang="0">
                  <a:pos x="132" y="225"/>
                </a:cxn>
                <a:cxn ang="0">
                  <a:pos x="102" y="209"/>
                </a:cxn>
                <a:cxn ang="0">
                  <a:pos x="71" y="195"/>
                </a:cxn>
                <a:cxn ang="0">
                  <a:pos x="39" y="187"/>
                </a:cxn>
                <a:cxn ang="0">
                  <a:pos x="24" y="195"/>
                </a:cxn>
                <a:cxn ang="0">
                  <a:pos x="30" y="218"/>
                </a:cxn>
                <a:cxn ang="0">
                  <a:pos x="0" y="231"/>
                </a:cxn>
              </a:cxnLst>
              <a:rect l="0" t="0" r="r" b="b"/>
              <a:pathLst>
                <a:path w="183" h="231">
                  <a:moveTo>
                    <a:pt x="0" y="0"/>
                  </a:moveTo>
                  <a:lnTo>
                    <a:pt x="54" y="0"/>
                  </a:lnTo>
                  <a:lnTo>
                    <a:pt x="44" y="9"/>
                  </a:lnTo>
                  <a:lnTo>
                    <a:pt x="36" y="20"/>
                  </a:lnTo>
                  <a:lnTo>
                    <a:pt x="31" y="30"/>
                  </a:lnTo>
                  <a:lnTo>
                    <a:pt x="26" y="39"/>
                  </a:lnTo>
                  <a:lnTo>
                    <a:pt x="24" y="49"/>
                  </a:lnTo>
                  <a:lnTo>
                    <a:pt x="25" y="57"/>
                  </a:lnTo>
                  <a:lnTo>
                    <a:pt x="30" y="64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6" y="80"/>
                  </a:lnTo>
                  <a:lnTo>
                    <a:pt x="53" y="85"/>
                  </a:lnTo>
                  <a:lnTo>
                    <a:pt x="59" y="94"/>
                  </a:lnTo>
                  <a:lnTo>
                    <a:pt x="68" y="102"/>
                  </a:lnTo>
                  <a:lnTo>
                    <a:pt x="74" y="109"/>
                  </a:lnTo>
                  <a:lnTo>
                    <a:pt x="81" y="115"/>
                  </a:lnTo>
                  <a:lnTo>
                    <a:pt x="88" y="120"/>
                  </a:lnTo>
                  <a:lnTo>
                    <a:pt x="93" y="122"/>
                  </a:lnTo>
                  <a:lnTo>
                    <a:pt x="93" y="123"/>
                  </a:lnTo>
                  <a:lnTo>
                    <a:pt x="93" y="125"/>
                  </a:lnTo>
                  <a:lnTo>
                    <a:pt x="93" y="127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5" y="128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100" y="134"/>
                  </a:lnTo>
                  <a:lnTo>
                    <a:pt x="104" y="141"/>
                  </a:lnTo>
                  <a:lnTo>
                    <a:pt x="111" y="148"/>
                  </a:lnTo>
                  <a:lnTo>
                    <a:pt x="119" y="156"/>
                  </a:lnTo>
                  <a:lnTo>
                    <a:pt x="127" y="163"/>
                  </a:lnTo>
                  <a:lnTo>
                    <a:pt x="134" y="171"/>
                  </a:lnTo>
                  <a:lnTo>
                    <a:pt x="140" y="178"/>
                  </a:lnTo>
                  <a:lnTo>
                    <a:pt x="144" y="183"/>
                  </a:lnTo>
                  <a:lnTo>
                    <a:pt x="145" y="183"/>
                  </a:lnTo>
                  <a:lnTo>
                    <a:pt x="146" y="183"/>
                  </a:lnTo>
                  <a:lnTo>
                    <a:pt x="147" y="183"/>
                  </a:lnTo>
                  <a:lnTo>
                    <a:pt x="148" y="183"/>
                  </a:lnTo>
                  <a:lnTo>
                    <a:pt x="153" y="189"/>
                  </a:lnTo>
                  <a:lnTo>
                    <a:pt x="158" y="195"/>
                  </a:lnTo>
                  <a:lnTo>
                    <a:pt x="163" y="201"/>
                  </a:lnTo>
                  <a:lnTo>
                    <a:pt x="168" y="206"/>
                  </a:lnTo>
                  <a:lnTo>
                    <a:pt x="172" y="213"/>
                  </a:lnTo>
                  <a:lnTo>
                    <a:pt x="177" y="219"/>
                  </a:lnTo>
                  <a:lnTo>
                    <a:pt x="180" y="225"/>
                  </a:lnTo>
                  <a:lnTo>
                    <a:pt x="183" y="231"/>
                  </a:lnTo>
                  <a:lnTo>
                    <a:pt x="147" y="231"/>
                  </a:lnTo>
                  <a:lnTo>
                    <a:pt x="132" y="225"/>
                  </a:lnTo>
                  <a:lnTo>
                    <a:pt x="117" y="217"/>
                  </a:lnTo>
                  <a:lnTo>
                    <a:pt x="102" y="209"/>
                  </a:lnTo>
                  <a:lnTo>
                    <a:pt x="86" y="202"/>
                  </a:lnTo>
                  <a:lnTo>
                    <a:pt x="71" y="195"/>
                  </a:lnTo>
                  <a:lnTo>
                    <a:pt x="55" y="189"/>
                  </a:lnTo>
                  <a:lnTo>
                    <a:pt x="39" y="187"/>
                  </a:lnTo>
                  <a:lnTo>
                    <a:pt x="24" y="186"/>
                  </a:lnTo>
                  <a:lnTo>
                    <a:pt x="24" y="195"/>
                  </a:lnTo>
                  <a:lnTo>
                    <a:pt x="26" y="206"/>
                  </a:lnTo>
                  <a:lnTo>
                    <a:pt x="30" y="218"/>
                  </a:lnTo>
                  <a:lnTo>
                    <a:pt x="34" y="231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1" name="Freeform 261"/>
            <p:cNvSpPr>
              <a:spLocks/>
            </p:cNvSpPr>
            <p:nvPr/>
          </p:nvSpPr>
          <p:spPr bwMode="auto">
            <a:xfrm>
              <a:off x="3677" y="3018"/>
              <a:ext cx="115" cy="11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1" y="19"/>
                </a:cxn>
                <a:cxn ang="0">
                  <a:pos x="142" y="38"/>
                </a:cxn>
                <a:cxn ang="0">
                  <a:pos x="170" y="53"/>
                </a:cxn>
                <a:cxn ang="0">
                  <a:pos x="192" y="66"/>
                </a:cxn>
                <a:cxn ang="0">
                  <a:pos x="192" y="68"/>
                </a:cxn>
                <a:cxn ang="0">
                  <a:pos x="192" y="70"/>
                </a:cxn>
                <a:cxn ang="0">
                  <a:pos x="203" y="78"/>
                </a:cxn>
                <a:cxn ang="0">
                  <a:pos x="213" y="85"/>
                </a:cxn>
                <a:cxn ang="0">
                  <a:pos x="222" y="92"/>
                </a:cxn>
                <a:cxn ang="0">
                  <a:pos x="230" y="97"/>
                </a:cxn>
                <a:cxn ang="0">
                  <a:pos x="222" y="137"/>
                </a:cxn>
                <a:cxn ang="0">
                  <a:pos x="207" y="134"/>
                </a:cxn>
                <a:cxn ang="0">
                  <a:pos x="191" y="130"/>
                </a:cxn>
                <a:cxn ang="0">
                  <a:pos x="172" y="127"/>
                </a:cxn>
                <a:cxn ang="0">
                  <a:pos x="153" y="122"/>
                </a:cxn>
                <a:cxn ang="0">
                  <a:pos x="129" y="116"/>
                </a:cxn>
                <a:cxn ang="0">
                  <a:pos x="100" y="110"/>
                </a:cxn>
                <a:cxn ang="0">
                  <a:pos x="64" y="102"/>
                </a:cxn>
                <a:cxn ang="0">
                  <a:pos x="40" y="105"/>
                </a:cxn>
                <a:cxn ang="0">
                  <a:pos x="40" y="117"/>
                </a:cxn>
                <a:cxn ang="0">
                  <a:pos x="48" y="129"/>
                </a:cxn>
                <a:cxn ang="0">
                  <a:pos x="58" y="140"/>
                </a:cxn>
                <a:cxn ang="0">
                  <a:pos x="63" y="146"/>
                </a:cxn>
                <a:cxn ang="0">
                  <a:pos x="66" y="146"/>
                </a:cxn>
                <a:cxn ang="0">
                  <a:pos x="76" y="157"/>
                </a:cxn>
                <a:cxn ang="0">
                  <a:pos x="81" y="165"/>
                </a:cxn>
                <a:cxn ang="0">
                  <a:pos x="84" y="168"/>
                </a:cxn>
                <a:cxn ang="0">
                  <a:pos x="87" y="168"/>
                </a:cxn>
                <a:cxn ang="0">
                  <a:pos x="93" y="177"/>
                </a:cxn>
                <a:cxn ang="0">
                  <a:pos x="96" y="187"/>
                </a:cxn>
                <a:cxn ang="0">
                  <a:pos x="94" y="193"/>
                </a:cxn>
                <a:cxn ang="0">
                  <a:pos x="85" y="202"/>
                </a:cxn>
                <a:cxn ang="0">
                  <a:pos x="73" y="211"/>
                </a:cxn>
                <a:cxn ang="0">
                  <a:pos x="61" y="222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81" y="0"/>
                  </a:lnTo>
                  <a:lnTo>
                    <a:pt x="96" y="10"/>
                  </a:lnTo>
                  <a:lnTo>
                    <a:pt x="111" y="19"/>
                  </a:lnTo>
                  <a:lnTo>
                    <a:pt x="127" y="29"/>
                  </a:lnTo>
                  <a:lnTo>
                    <a:pt x="142" y="38"/>
                  </a:lnTo>
                  <a:lnTo>
                    <a:pt x="156" y="46"/>
                  </a:lnTo>
                  <a:lnTo>
                    <a:pt x="170" y="53"/>
                  </a:lnTo>
                  <a:lnTo>
                    <a:pt x="182" y="60"/>
                  </a:lnTo>
                  <a:lnTo>
                    <a:pt x="192" y="66"/>
                  </a:lnTo>
                  <a:lnTo>
                    <a:pt x="192" y="67"/>
                  </a:lnTo>
                  <a:lnTo>
                    <a:pt x="192" y="68"/>
                  </a:lnTo>
                  <a:lnTo>
                    <a:pt x="192" y="69"/>
                  </a:lnTo>
                  <a:lnTo>
                    <a:pt x="192" y="70"/>
                  </a:lnTo>
                  <a:lnTo>
                    <a:pt x="198" y="75"/>
                  </a:lnTo>
                  <a:lnTo>
                    <a:pt x="203" y="78"/>
                  </a:lnTo>
                  <a:lnTo>
                    <a:pt x="208" y="82"/>
                  </a:lnTo>
                  <a:lnTo>
                    <a:pt x="213" y="85"/>
                  </a:lnTo>
                  <a:lnTo>
                    <a:pt x="217" y="89"/>
                  </a:lnTo>
                  <a:lnTo>
                    <a:pt x="222" y="92"/>
                  </a:lnTo>
                  <a:lnTo>
                    <a:pt x="226" y="94"/>
                  </a:lnTo>
                  <a:lnTo>
                    <a:pt x="230" y="97"/>
                  </a:lnTo>
                  <a:lnTo>
                    <a:pt x="230" y="138"/>
                  </a:lnTo>
                  <a:lnTo>
                    <a:pt x="222" y="137"/>
                  </a:lnTo>
                  <a:lnTo>
                    <a:pt x="214" y="135"/>
                  </a:lnTo>
                  <a:lnTo>
                    <a:pt x="207" y="134"/>
                  </a:lnTo>
                  <a:lnTo>
                    <a:pt x="199" y="131"/>
                  </a:lnTo>
                  <a:lnTo>
                    <a:pt x="191" y="130"/>
                  </a:lnTo>
                  <a:lnTo>
                    <a:pt x="182" y="128"/>
                  </a:lnTo>
                  <a:lnTo>
                    <a:pt x="172" y="127"/>
                  </a:lnTo>
                  <a:lnTo>
                    <a:pt x="163" y="124"/>
                  </a:lnTo>
                  <a:lnTo>
                    <a:pt x="153" y="122"/>
                  </a:lnTo>
                  <a:lnTo>
                    <a:pt x="141" y="120"/>
                  </a:lnTo>
                  <a:lnTo>
                    <a:pt x="129" y="116"/>
                  </a:lnTo>
                  <a:lnTo>
                    <a:pt x="115" y="114"/>
                  </a:lnTo>
                  <a:lnTo>
                    <a:pt x="100" y="110"/>
                  </a:lnTo>
                  <a:lnTo>
                    <a:pt x="82" y="106"/>
                  </a:lnTo>
                  <a:lnTo>
                    <a:pt x="64" y="102"/>
                  </a:lnTo>
                  <a:lnTo>
                    <a:pt x="44" y="98"/>
                  </a:lnTo>
                  <a:lnTo>
                    <a:pt x="40" y="105"/>
                  </a:lnTo>
                  <a:lnTo>
                    <a:pt x="39" y="110"/>
                  </a:lnTo>
                  <a:lnTo>
                    <a:pt x="40" y="117"/>
                  </a:lnTo>
                  <a:lnTo>
                    <a:pt x="43" y="123"/>
                  </a:lnTo>
                  <a:lnTo>
                    <a:pt x="48" y="129"/>
                  </a:lnTo>
                  <a:lnTo>
                    <a:pt x="54" y="135"/>
                  </a:lnTo>
                  <a:lnTo>
                    <a:pt x="58" y="140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6"/>
                  </a:lnTo>
                  <a:lnTo>
                    <a:pt x="68" y="146"/>
                  </a:lnTo>
                  <a:lnTo>
                    <a:pt x="76" y="157"/>
                  </a:lnTo>
                  <a:lnTo>
                    <a:pt x="80" y="162"/>
                  </a:lnTo>
                  <a:lnTo>
                    <a:pt x="81" y="165"/>
                  </a:lnTo>
                  <a:lnTo>
                    <a:pt x="82" y="168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7" y="168"/>
                  </a:lnTo>
                  <a:lnTo>
                    <a:pt x="88" y="168"/>
                  </a:lnTo>
                  <a:lnTo>
                    <a:pt x="93" y="177"/>
                  </a:lnTo>
                  <a:lnTo>
                    <a:pt x="95" y="183"/>
                  </a:lnTo>
                  <a:lnTo>
                    <a:pt x="96" y="187"/>
                  </a:lnTo>
                  <a:lnTo>
                    <a:pt x="96" y="191"/>
                  </a:lnTo>
                  <a:lnTo>
                    <a:pt x="94" y="193"/>
                  </a:lnTo>
                  <a:lnTo>
                    <a:pt x="89" y="197"/>
                  </a:lnTo>
                  <a:lnTo>
                    <a:pt x="85" y="202"/>
                  </a:lnTo>
                  <a:lnTo>
                    <a:pt x="79" y="206"/>
                  </a:lnTo>
                  <a:lnTo>
                    <a:pt x="73" y="211"/>
                  </a:lnTo>
                  <a:lnTo>
                    <a:pt x="66" y="216"/>
                  </a:lnTo>
                  <a:lnTo>
                    <a:pt x="61" y="222"/>
                  </a:lnTo>
                  <a:lnTo>
                    <a:pt x="5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2" name="Freeform 262"/>
            <p:cNvSpPr>
              <a:spLocks/>
            </p:cNvSpPr>
            <p:nvPr/>
          </p:nvSpPr>
          <p:spPr bwMode="auto">
            <a:xfrm>
              <a:off x="3677" y="2904"/>
              <a:ext cx="71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9" y="6"/>
                </a:cxn>
                <a:cxn ang="0">
                  <a:pos x="114" y="12"/>
                </a:cxn>
                <a:cxn ang="0">
                  <a:pos x="118" y="19"/>
                </a:cxn>
                <a:cxn ang="0">
                  <a:pos x="124" y="25"/>
                </a:cxn>
                <a:cxn ang="0">
                  <a:pos x="129" y="30"/>
                </a:cxn>
                <a:cxn ang="0">
                  <a:pos x="133" y="36"/>
                </a:cxn>
                <a:cxn ang="0">
                  <a:pos x="138" y="43"/>
                </a:cxn>
                <a:cxn ang="0">
                  <a:pos x="142" y="49"/>
                </a:cxn>
                <a:cxn ang="0">
                  <a:pos x="134" y="56"/>
                </a:cxn>
                <a:cxn ang="0">
                  <a:pos x="122" y="56"/>
                </a:cxn>
                <a:cxn ang="0">
                  <a:pos x="107" y="50"/>
                </a:cxn>
                <a:cxn ang="0">
                  <a:pos x="91" y="41"/>
                </a:cxn>
                <a:cxn ang="0">
                  <a:pos x="72" y="30"/>
                </a:cxn>
                <a:cxn ang="0">
                  <a:pos x="55" y="20"/>
                </a:cxn>
                <a:cxn ang="0">
                  <a:pos x="38" y="13"/>
                </a:cxn>
                <a:cxn ang="0">
                  <a:pos x="23" y="10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5" y="22"/>
                </a:cxn>
                <a:cxn ang="0">
                  <a:pos x="16" y="26"/>
                </a:cxn>
                <a:cxn ang="0">
                  <a:pos x="16" y="29"/>
                </a:cxn>
                <a:cxn ang="0">
                  <a:pos x="17" y="34"/>
                </a:cxn>
                <a:cxn ang="0">
                  <a:pos x="36" y="47"/>
                </a:cxn>
                <a:cxn ang="0">
                  <a:pos x="51" y="60"/>
                </a:cxn>
                <a:cxn ang="0">
                  <a:pos x="59" y="75"/>
                </a:cxn>
                <a:cxn ang="0">
                  <a:pos x="63" y="92"/>
                </a:cxn>
                <a:cxn ang="0">
                  <a:pos x="61" y="108"/>
                </a:cxn>
                <a:cxn ang="0">
                  <a:pos x="54" y="125"/>
                </a:cxn>
                <a:cxn ang="0">
                  <a:pos x="41" y="141"/>
                </a:cxn>
                <a:cxn ang="0">
                  <a:pos x="25" y="157"/>
                </a:cxn>
                <a:cxn ang="0">
                  <a:pos x="25" y="166"/>
                </a:cxn>
                <a:cxn ang="0">
                  <a:pos x="28" y="176"/>
                </a:cxn>
                <a:cxn ang="0">
                  <a:pos x="33" y="185"/>
                </a:cxn>
                <a:cxn ang="0">
                  <a:pos x="40" y="194"/>
                </a:cxn>
                <a:cxn ang="0">
                  <a:pos x="48" y="203"/>
                </a:cxn>
                <a:cxn ang="0">
                  <a:pos x="58" y="213"/>
                </a:cxn>
                <a:cxn ang="0">
                  <a:pos x="69" y="221"/>
                </a:cxn>
                <a:cxn ang="0">
                  <a:pos x="81" y="230"/>
                </a:cxn>
                <a:cxn ang="0">
                  <a:pos x="0" y="2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230">
                  <a:moveTo>
                    <a:pt x="0" y="0"/>
                  </a:moveTo>
                  <a:lnTo>
                    <a:pt x="104" y="0"/>
                  </a:lnTo>
                  <a:lnTo>
                    <a:pt x="109" y="6"/>
                  </a:lnTo>
                  <a:lnTo>
                    <a:pt x="114" y="12"/>
                  </a:lnTo>
                  <a:lnTo>
                    <a:pt x="118" y="19"/>
                  </a:lnTo>
                  <a:lnTo>
                    <a:pt x="124" y="25"/>
                  </a:lnTo>
                  <a:lnTo>
                    <a:pt x="129" y="30"/>
                  </a:lnTo>
                  <a:lnTo>
                    <a:pt x="133" y="36"/>
                  </a:lnTo>
                  <a:lnTo>
                    <a:pt x="138" y="43"/>
                  </a:lnTo>
                  <a:lnTo>
                    <a:pt x="142" y="49"/>
                  </a:lnTo>
                  <a:lnTo>
                    <a:pt x="134" y="56"/>
                  </a:lnTo>
                  <a:lnTo>
                    <a:pt x="122" y="56"/>
                  </a:lnTo>
                  <a:lnTo>
                    <a:pt x="107" y="50"/>
                  </a:lnTo>
                  <a:lnTo>
                    <a:pt x="91" y="41"/>
                  </a:lnTo>
                  <a:lnTo>
                    <a:pt x="72" y="30"/>
                  </a:lnTo>
                  <a:lnTo>
                    <a:pt x="55" y="20"/>
                  </a:lnTo>
                  <a:lnTo>
                    <a:pt x="38" y="13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7" y="34"/>
                  </a:lnTo>
                  <a:lnTo>
                    <a:pt x="36" y="47"/>
                  </a:lnTo>
                  <a:lnTo>
                    <a:pt x="51" y="60"/>
                  </a:lnTo>
                  <a:lnTo>
                    <a:pt x="59" y="75"/>
                  </a:lnTo>
                  <a:lnTo>
                    <a:pt x="63" y="92"/>
                  </a:lnTo>
                  <a:lnTo>
                    <a:pt x="61" y="108"/>
                  </a:lnTo>
                  <a:lnTo>
                    <a:pt x="54" y="125"/>
                  </a:lnTo>
                  <a:lnTo>
                    <a:pt x="41" y="141"/>
                  </a:lnTo>
                  <a:lnTo>
                    <a:pt x="25" y="157"/>
                  </a:lnTo>
                  <a:lnTo>
                    <a:pt x="25" y="166"/>
                  </a:lnTo>
                  <a:lnTo>
                    <a:pt x="28" y="176"/>
                  </a:lnTo>
                  <a:lnTo>
                    <a:pt x="33" y="185"/>
                  </a:lnTo>
                  <a:lnTo>
                    <a:pt x="40" y="194"/>
                  </a:lnTo>
                  <a:lnTo>
                    <a:pt x="48" y="203"/>
                  </a:lnTo>
                  <a:lnTo>
                    <a:pt x="58" y="213"/>
                  </a:lnTo>
                  <a:lnTo>
                    <a:pt x="69" y="221"/>
                  </a:lnTo>
                  <a:lnTo>
                    <a:pt x="81" y="230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3" name="Freeform 263"/>
            <p:cNvSpPr>
              <a:spLocks/>
            </p:cNvSpPr>
            <p:nvPr/>
          </p:nvSpPr>
          <p:spPr bwMode="auto">
            <a:xfrm>
              <a:off x="375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2"/>
                </a:cxn>
                <a:cxn ang="0">
                  <a:pos x="25" y="21"/>
                </a:cxn>
                <a:cxn ang="0">
                  <a:pos x="20" y="27"/>
                </a:cxn>
                <a:cxn ang="0">
                  <a:pos x="12" y="28"/>
                </a:cxn>
                <a:cxn ang="0">
                  <a:pos x="8" y="21"/>
                </a:cxn>
                <a:cxn ang="0">
                  <a:pos x="6" y="14"/>
                </a:cxn>
                <a:cxn ang="0">
                  <a:pos x="2" y="7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9" y="12"/>
                  </a:lnTo>
                  <a:lnTo>
                    <a:pt x="25" y="21"/>
                  </a:lnTo>
                  <a:lnTo>
                    <a:pt x="20" y="27"/>
                  </a:lnTo>
                  <a:lnTo>
                    <a:pt x="12" y="28"/>
                  </a:lnTo>
                  <a:lnTo>
                    <a:pt x="8" y="21"/>
                  </a:lnTo>
                  <a:lnTo>
                    <a:pt x="6" y="14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4" name="Freeform 264"/>
            <p:cNvSpPr>
              <a:spLocks/>
            </p:cNvSpPr>
            <p:nvPr/>
          </p:nvSpPr>
          <p:spPr bwMode="auto">
            <a:xfrm>
              <a:off x="3677" y="2789"/>
              <a:ext cx="115" cy="11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7" y="2"/>
                </a:cxn>
                <a:cxn ang="0">
                  <a:pos x="130" y="4"/>
                </a:cxn>
                <a:cxn ang="0">
                  <a:pos x="130" y="15"/>
                </a:cxn>
                <a:cxn ang="0">
                  <a:pos x="127" y="29"/>
                </a:cxn>
                <a:cxn ang="0">
                  <a:pos x="127" y="40"/>
                </a:cxn>
                <a:cxn ang="0">
                  <a:pos x="135" y="44"/>
                </a:cxn>
                <a:cxn ang="0">
                  <a:pos x="154" y="43"/>
                </a:cxn>
                <a:cxn ang="0">
                  <a:pos x="176" y="38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30" y="88"/>
                </a:cxn>
                <a:cxn ang="0">
                  <a:pos x="224" y="94"/>
                </a:cxn>
                <a:cxn ang="0">
                  <a:pos x="220" y="99"/>
                </a:cxn>
                <a:cxn ang="0">
                  <a:pos x="222" y="105"/>
                </a:cxn>
                <a:cxn ang="0">
                  <a:pos x="223" y="111"/>
                </a:cxn>
                <a:cxn ang="0">
                  <a:pos x="226" y="112"/>
                </a:cxn>
                <a:cxn ang="0">
                  <a:pos x="230" y="114"/>
                </a:cxn>
                <a:cxn ang="0">
                  <a:pos x="228" y="171"/>
                </a:cxn>
                <a:cxn ang="0">
                  <a:pos x="225" y="151"/>
                </a:cxn>
                <a:cxn ang="0">
                  <a:pos x="222" y="137"/>
                </a:cxn>
                <a:cxn ang="0">
                  <a:pos x="216" y="132"/>
                </a:cxn>
                <a:cxn ang="0">
                  <a:pos x="210" y="130"/>
                </a:cxn>
                <a:cxn ang="0">
                  <a:pos x="203" y="132"/>
                </a:cxn>
                <a:cxn ang="0">
                  <a:pos x="195" y="152"/>
                </a:cxn>
                <a:cxn ang="0">
                  <a:pos x="193" y="205"/>
                </a:cxn>
                <a:cxn ang="0">
                  <a:pos x="163" y="229"/>
                </a:cxn>
                <a:cxn ang="0">
                  <a:pos x="150" y="196"/>
                </a:cxn>
                <a:cxn ang="0">
                  <a:pos x="138" y="163"/>
                </a:cxn>
                <a:cxn ang="0">
                  <a:pos x="125" y="128"/>
                </a:cxn>
                <a:cxn ang="0">
                  <a:pos x="114" y="92"/>
                </a:cxn>
                <a:cxn ang="0">
                  <a:pos x="106" y="84"/>
                </a:cxn>
                <a:cxn ang="0">
                  <a:pos x="99" y="83"/>
                </a:cxn>
                <a:cxn ang="0">
                  <a:pos x="92" y="89"/>
                </a:cxn>
                <a:cxn ang="0">
                  <a:pos x="87" y="94"/>
                </a:cxn>
                <a:cxn ang="0">
                  <a:pos x="87" y="94"/>
                </a:cxn>
                <a:cxn ang="0">
                  <a:pos x="86" y="94"/>
                </a:cxn>
                <a:cxn ang="0">
                  <a:pos x="78" y="102"/>
                </a:cxn>
                <a:cxn ang="0">
                  <a:pos x="68" y="106"/>
                </a:cxn>
                <a:cxn ang="0">
                  <a:pos x="68" y="108"/>
                </a:cxn>
                <a:cxn ang="0">
                  <a:pos x="68" y="112"/>
                </a:cxn>
                <a:cxn ang="0">
                  <a:pos x="57" y="117"/>
                </a:cxn>
                <a:cxn ang="0">
                  <a:pos x="49" y="120"/>
                </a:cxn>
                <a:cxn ang="0">
                  <a:pos x="42" y="122"/>
                </a:cxn>
                <a:cxn ang="0">
                  <a:pos x="31" y="125"/>
                </a:cxn>
                <a:cxn ang="0">
                  <a:pos x="31" y="125"/>
                </a:cxn>
                <a:cxn ang="0">
                  <a:pos x="30" y="125"/>
                </a:cxn>
                <a:cxn ang="0">
                  <a:pos x="28" y="132"/>
                </a:cxn>
                <a:cxn ang="0">
                  <a:pos x="32" y="143"/>
                </a:cxn>
                <a:cxn ang="0">
                  <a:pos x="50" y="165"/>
                </a:cxn>
                <a:cxn ang="0">
                  <a:pos x="69" y="186"/>
                </a:cxn>
                <a:cxn ang="0">
                  <a:pos x="87" y="208"/>
                </a:cxn>
                <a:cxn ang="0">
                  <a:pos x="104" y="229"/>
                </a:cxn>
                <a:cxn ang="0">
                  <a:pos x="0" y="0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26" y="0"/>
                  </a:lnTo>
                  <a:lnTo>
                    <a:pt x="126" y="1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0" y="15"/>
                  </a:lnTo>
                  <a:lnTo>
                    <a:pt x="130" y="22"/>
                  </a:lnTo>
                  <a:lnTo>
                    <a:pt x="127" y="29"/>
                  </a:lnTo>
                  <a:lnTo>
                    <a:pt x="125" y="37"/>
                  </a:lnTo>
                  <a:lnTo>
                    <a:pt x="127" y="40"/>
                  </a:lnTo>
                  <a:lnTo>
                    <a:pt x="131" y="43"/>
                  </a:lnTo>
                  <a:lnTo>
                    <a:pt x="135" y="44"/>
                  </a:lnTo>
                  <a:lnTo>
                    <a:pt x="142" y="45"/>
                  </a:lnTo>
                  <a:lnTo>
                    <a:pt x="154" y="43"/>
                  </a:lnTo>
                  <a:lnTo>
                    <a:pt x="164" y="40"/>
                  </a:lnTo>
                  <a:lnTo>
                    <a:pt x="176" y="38"/>
                  </a:lnTo>
                  <a:lnTo>
                    <a:pt x="186" y="36"/>
                  </a:lnTo>
                  <a:lnTo>
                    <a:pt x="198" y="34"/>
                  </a:lnTo>
                  <a:lnTo>
                    <a:pt x="208" y="31"/>
                  </a:lnTo>
                  <a:lnTo>
                    <a:pt x="220" y="30"/>
                  </a:lnTo>
                  <a:lnTo>
                    <a:pt x="230" y="28"/>
                  </a:lnTo>
                  <a:lnTo>
                    <a:pt x="230" y="88"/>
                  </a:lnTo>
                  <a:lnTo>
                    <a:pt x="226" y="91"/>
                  </a:lnTo>
                  <a:lnTo>
                    <a:pt x="224" y="94"/>
                  </a:lnTo>
                  <a:lnTo>
                    <a:pt x="222" y="97"/>
                  </a:lnTo>
                  <a:lnTo>
                    <a:pt x="220" y="99"/>
                  </a:lnTo>
                  <a:lnTo>
                    <a:pt x="221" y="102"/>
                  </a:lnTo>
                  <a:lnTo>
                    <a:pt x="222" y="105"/>
                  </a:lnTo>
                  <a:lnTo>
                    <a:pt x="223" y="108"/>
                  </a:lnTo>
                  <a:lnTo>
                    <a:pt x="223" y="111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29" y="113"/>
                  </a:lnTo>
                  <a:lnTo>
                    <a:pt x="230" y="114"/>
                  </a:lnTo>
                  <a:lnTo>
                    <a:pt x="230" y="179"/>
                  </a:lnTo>
                  <a:lnTo>
                    <a:pt x="228" y="171"/>
                  </a:lnTo>
                  <a:lnTo>
                    <a:pt x="225" y="160"/>
                  </a:lnTo>
                  <a:lnTo>
                    <a:pt x="225" y="151"/>
                  </a:lnTo>
                  <a:lnTo>
                    <a:pt x="225" y="140"/>
                  </a:lnTo>
                  <a:lnTo>
                    <a:pt x="222" y="137"/>
                  </a:lnTo>
                  <a:lnTo>
                    <a:pt x="220" y="134"/>
                  </a:lnTo>
                  <a:lnTo>
                    <a:pt x="216" y="132"/>
                  </a:lnTo>
                  <a:lnTo>
                    <a:pt x="213" y="129"/>
                  </a:lnTo>
                  <a:lnTo>
                    <a:pt x="210" y="130"/>
                  </a:lnTo>
                  <a:lnTo>
                    <a:pt x="207" y="130"/>
                  </a:lnTo>
                  <a:lnTo>
                    <a:pt x="203" y="132"/>
                  </a:lnTo>
                  <a:lnTo>
                    <a:pt x="201" y="133"/>
                  </a:lnTo>
                  <a:lnTo>
                    <a:pt x="195" y="152"/>
                  </a:lnTo>
                  <a:lnTo>
                    <a:pt x="193" y="178"/>
                  </a:lnTo>
                  <a:lnTo>
                    <a:pt x="193" y="205"/>
                  </a:lnTo>
                  <a:lnTo>
                    <a:pt x="193" y="229"/>
                  </a:lnTo>
                  <a:lnTo>
                    <a:pt x="163" y="229"/>
                  </a:lnTo>
                  <a:lnTo>
                    <a:pt x="156" y="213"/>
                  </a:lnTo>
                  <a:lnTo>
                    <a:pt x="150" y="196"/>
                  </a:lnTo>
                  <a:lnTo>
                    <a:pt x="144" y="180"/>
                  </a:lnTo>
                  <a:lnTo>
                    <a:pt x="138" y="163"/>
                  </a:lnTo>
                  <a:lnTo>
                    <a:pt x="131" y="147"/>
                  </a:lnTo>
                  <a:lnTo>
                    <a:pt x="125" y="128"/>
                  </a:lnTo>
                  <a:lnTo>
                    <a:pt x="119" y="111"/>
                  </a:lnTo>
                  <a:lnTo>
                    <a:pt x="114" y="92"/>
                  </a:lnTo>
                  <a:lnTo>
                    <a:pt x="109" y="88"/>
                  </a:lnTo>
                  <a:lnTo>
                    <a:pt x="106" y="84"/>
                  </a:lnTo>
                  <a:lnTo>
                    <a:pt x="102" y="82"/>
                  </a:lnTo>
                  <a:lnTo>
                    <a:pt x="99" y="83"/>
                  </a:lnTo>
                  <a:lnTo>
                    <a:pt x="95" y="87"/>
                  </a:lnTo>
                  <a:lnTo>
                    <a:pt x="92" y="89"/>
                  </a:lnTo>
                  <a:lnTo>
                    <a:pt x="89" y="91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6" y="94"/>
                  </a:lnTo>
                  <a:lnTo>
                    <a:pt x="81" y="99"/>
                  </a:lnTo>
                  <a:lnTo>
                    <a:pt x="78" y="102"/>
                  </a:lnTo>
                  <a:lnTo>
                    <a:pt x="73" y="104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11"/>
                  </a:lnTo>
                  <a:lnTo>
                    <a:pt x="68" y="112"/>
                  </a:lnTo>
                  <a:lnTo>
                    <a:pt x="62" y="114"/>
                  </a:lnTo>
                  <a:lnTo>
                    <a:pt x="57" y="117"/>
                  </a:lnTo>
                  <a:lnTo>
                    <a:pt x="53" y="119"/>
                  </a:lnTo>
                  <a:lnTo>
                    <a:pt x="49" y="120"/>
                  </a:lnTo>
                  <a:lnTo>
                    <a:pt x="46" y="121"/>
                  </a:lnTo>
                  <a:lnTo>
                    <a:pt x="42" y="122"/>
                  </a:lnTo>
                  <a:lnTo>
                    <a:pt x="36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0" y="125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30" y="137"/>
                  </a:lnTo>
                  <a:lnTo>
                    <a:pt x="32" y="143"/>
                  </a:lnTo>
                  <a:lnTo>
                    <a:pt x="41" y="153"/>
                  </a:lnTo>
                  <a:lnTo>
                    <a:pt x="50" y="165"/>
                  </a:lnTo>
                  <a:lnTo>
                    <a:pt x="59" y="175"/>
                  </a:lnTo>
                  <a:lnTo>
                    <a:pt x="69" y="186"/>
                  </a:lnTo>
                  <a:lnTo>
                    <a:pt x="78" y="197"/>
                  </a:lnTo>
                  <a:lnTo>
                    <a:pt x="87" y="208"/>
                  </a:lnTo>
                  <a:lnTo>
                    <a:pt x="95" y="219"/>
                  </a:lnTo>
                  <a:lnTo>
                    <a:pt x="104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5" name="Freeform 265"/>
            <p:cNvSpPr>
              <a:spLocks/>
            </p:cNvSpPr>
            <p:nvPr/>
          </p:nvSpPr>
          <p:spPr bwMode="auto">
            <a:xfrm>
              <a:off x="3677" y="2674"/>
              <a:ext cx="115" cy="115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7" y="22"/>
                </a:cxn>
                <a:cxn ang="0">
                  <a:pos x="79" y="45"/>
                </a:cxn>
                <a:cxn ang="0">
                  <a:pos x="59" y="67"/>
                </a:cxn>
                <a:cxn ang="0">
                  <a:pos x="39" y="90"/>
                </a:cxn>
                <a:cxn ang="0">
                  <a:pos x="38" y="107"/>
                </a:cxn>
                <a:cxn ang="0">
                  <a:pos x="55" y="116"/>
                </a:cxn>
                <a:cxn ang="0">
                  <a:pos x="64" y="123"/>
                </a:cxn>
                <a:cxn ang="0">
                  <a:pos x="72" y="130"/>
                </a:cxn>
                <a:cxn ang="0">
                  <a:pos x="73" y="130"/>
                </a:cxn>
                <a:cxn ang="0">
                  <a:pos x="74" y="131"/>
                </a:cxn>
                <a:cxn ang="0">
                  <a:pos x="92" y="143"/>
                </a:cxn>
                <a:cxn ang="0">
                  <a:pos x="106" y="132"/>
                </a:cxn>
                <a:cxn ang="0">
                  <a:pos x="117" y="98"/>
                </a:cxn>
                <a:cxn ang="0">
                  <a:pos x="129" y="64"/>
                </a:cxn>
                <a:cxn ang="0">
                  <a:pos x="141" y="32"/>
                </a:cxn>
                <a:cxn ang="0">
                  <a:pos x="154" y="0"/>
                </a:cxn>
                <a:cxn ang="0">
                  <a:pos x="186" y="24"/>
                </a:cxn>
                <a:cxn ang="0">
                  <a:pos x="187" y="74"/>
                </a:cxn>
                <a:cxn ang="0">
                  <a:pos x="195" y="93"/>
                </a:cxn>
                <a:cxn ang="0">
                  <a:pos x="202" y="94"/>
                </a:cxn>
                <a:cxn ang="0">
                  <a:pos x="208" y="93"/>
                </a:cxn>
                <a:cxn ang="0">
                  <a:pos x="214" y="89"/>
                </a:cxn>
                <a:cxn ang="0">
                  <a:pos x="217" y="69"/>
                </a:cxn>
                <a:cxn ang="0">
                  <a:pos x="224" y="40"/>
                </a:cxn>
                <a:cxn ang="0">
                  <a:pos x="230" y="108"/>
                </a:cxn>
                <a:cxn ang="0">
                  <a:pos x="223" y="110"/>
                </a:cxn>
                <a:cxn ang="0">
                  <a:pos x="216" y="114"/>
                </a:cxn>
                <a:cxn ang="0">
                  <a:pos x="215" y="120"/>
                </a:cxn>
                <a:cxn ang="0">
                  <a:pos x="213" y="125"/>
                </a:cxn>
                <a:cxn ang="0">
                  <a:pos x="220" y="133"/>
                </a:cxn>
                <a:cxn ang="0">
                  <a:pos x="230" y="143"/>
                </a:cxn>
                <a:cxn ang="0">
                  <a:pos x="218" y="197"/>
                </a:cxn>
                <a:cxn ang="0">
                  <a:pos x="194" y="193"/>
                </a:cxn>
                <a:cxn ang="0">
                  <a:pos x="170" y="189"/>
                </a:cxn>
                <a:cxn ang="0">
                  <a:pos x="146" y="184"/>
                </a:cxn>
                <a:cxn ang="0">
                  <a:pos x="126" y="182"/>
                </a:cxn>
                <a:cxn ang="0">
                  <a:pos x="118" y="189"/>
                </a:cxn>
                <a:cxn ang="0">
                  <a:pos x="119" y="198"/>
                </a:cxn>
                <a:cxn ang="0">
                  <a:pos x="123" y="204"/>
                </a:cxn>
                <a:cxn ang="0">
                  <a:pos x="127" y="214"/>
                </a:cxn>
                <a:cxn ang="0">
                  <a:pos x="127" y="223"/>
                </a:cxn>
                <a:cxn ang="0">
                  <a:pos x="0" y="229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115" y="0"/>
                  </a:lnTo>
                  <a:lnTo>
                    <a:pt x="106" y="11"/>
                  </a:lnTo>
                  <a:lnTo>
                    <a:pt x="97" y="22"/>
                  </a:lnTo>
                  <a:lnTo>
                    <a:pt x="88" y="33"/>
                  </a:lnTo>
                  <a:lnTo>
                    <a:pt x="79" y="45"/>
                  </a:lnTo>
                  <a:lnTo>
                    <a:pt x="69" y="56"/>
                  </a:lnTo>
                  <a:lnTo>
                    <a:pt x="59" y="67"/>
                  </a:lnTo>
                  <a:lnTo>
                    <a:pt x="49" y="78"/>
                  </a:lnTo>
                  <a:lnTo>
                    <a:pt x="39" y="90"/>
                  </a:lnTo>
                  <a:lnTo>
                    <a:pt x="35" y="100"/>
                  </a:lnTo>
                  <a:lnTo>
                    <a:pt x="38" y="107"/>
                  </a:lnTo>
                  <a:lnTo>
                    <a:pt x="44" y="112"/>
                  </a:lnTo>
                  <a:lnTo>
                    <a:pt x="55" y="116"/>
                  </a:lnTo>
                  <a:lnTo>
                    <a:pt x="59" y="120"/>
                  </a:lnTo>
                  <a:lnTo>
                    <a:pt x="64" y="123"/>
                  </a:lnTo>
                  <a:lnTo>
                    <a:pt x="68" y="127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3" y="131"/>
                  </a:lnTo>
                  <a:lnTo>
                    <a:pt x="74" y="131"/>
                  </a:lnTo>
                  <a:lnTo>
                    <a:pt x="84" y="139"/>
                  </a:lnTo>
                  <a:lnTo>
                    <a:pt x="92" y="143"/>
                  </a:lnTo>
                  <a:lnTo>
                    <a:pt x="99" y="140"/>
                  </a:lnTo>
                  <a:lnTo>
                    <a:pt x="106" y="132"/>
                  </a:lnTo>
                  <a:lnTo>
                    <a:pt x="111" y="115"/>
                  </a:lnTo>
                  <a:lnTo>
                    <a:pt x="117" y="98"/>
                  </a:lnTo>
                  <a:lnTo>
                    <a:pt x="123" y="80"/>
                  </a:lnTo>
                  <a:lnTo>
                    <a:pt x="129" y="64"/>
                  </a:lnTo>
                  <a:lnTo>
                    <a:pt x="135" y="48"/>
                  </a:lnTo>
                  <a:lnTo>
                    <a:pt x="141" y="32"/>
                  </a:lnTo>
                  <a:lnTo>
                    <a:pt x="147" y="16"/>
                  </a:lnTo>
                  <a:lnTo>
                    <a:pt x="154" y="0"/>
                  </a:lnTo>
                  <a:lnTo>
                    <a:pt x="185" y="0"/>
                  </a:lnTo>
                  <a:lnTo>
                    <a:pt x="186" y="24"/>
                  </a:lnTo>
                  <a:lnTo>
                    <a:pt x="186" y="49"/>
                  </a:lnTo>
                  <a:lnTo>
                    <a:pt x="187" y="74"/>
                  </a:lnTo>
                  <a:lnTo>
                    <a:pt x="193" y="92"/>
                  </a:lnTo>
                  <a:lnTo>
                    <a:pt x="195" y="93"/>
                  </a:lnTo>
                  <a:lnTo>
                    <a:pt x="199" y="93"/>
                  </a:lnTo>
                  <a:lnTo>
                    <a:pt x="202" y="94"/>
                  </a:lnTo>
                  <a:lnTo>
                    <a:pt x="205" y="95"/>
                  </a:lnTo>
                  <a:lnTo>
                    <a:pt x="208" y="93"/>
                  </a:lnTo>
                  <a:lnTo>
                    <a:pt x="211" y="91"/>
                  </a:lnTo>
                  <a:lnTo>
                    <a:pt x="214" y="89"/>
                  </a:lnTo>
                  <a:lnTo>
                    <a:pt x="217" y="86"/>
                  </a:lnTo>
                  <a:lnTo>
                    <a:pt x="217" y="69"/>
                  </a:lnTo>
                  <a:lnTo>
                    <a:pt x="220" y="53"/>
                  </a:lnTo>
                  <a:lnTo>
                    <a:pt x="224" y="40"/>
                  </a:lnTo>
                  <a:lnTo>
                    <a:pt x="230" y="30"/>
                  </a:lnTo>
                  <a:lnTo>
                    <a:pt x="230" y="108"/>
                  </a:lnTo>
                  <a:lnTo>
                    <a:pt x="226" y="109"/>
                  </a:lnTo>
                  <a:lnTo>
                    <a:pt x="223" y="110"/>
                  </a:lnTo>
                  <a:lnTo>
                    <a:pt x="220" y="113"/>
                  </a:lnTo>
                  <a:lnTo>
                    <a:pt x="216" y="114"/>
                  </a:lnTo>
                  <a:lnTo>
                    <a:pt x="215" y="116"/>
                  </a:lnTo>
                  <a:lnTo>
                    <a:pt x="215" y="120"/>
                  </a:lnTo>
                  <a:lnTo>
                    <a:pt x="214" y="123"/>
                  </a:lnTo>
                  <a:lnTo>
                    <a:pt x="213" y="125"/>
                  </a:lnTo>
                  <a:lnTo>
                    <a:pt x="216" y="130"/>
                  </a:lnTo>
                  <a:lnTo>
                    <a:pt x="220" y="133"/>
                  </a:lnTo>
                  <a:lnTo>
                    <a:pt x="224" y="138"/>
                  </a:lnTo>
                  <a:lnTo>
                    <a:pt x="230" y="143"/>
                  </a:lnTo>
                  <a:lnTo>
                    <a:pt x="230" y="199"/>
                  </a:lnTo>
                  <a:lnTo>
                    <a:pt x="218" y="197"/>
                  </a:lnTo>
                  <a:lnTo>
                    <a:pt x="207" y="196"/>
                  </a:lnTo>
                  <a:lnTo>
                    <a:pt x="194" y="193"/>
                  </a:lnTo>
                  <a:lnTo>
                    <a:pt x="183" y="191"/>
                  </a:lnTo>
                  <a:lnTo>
                    <a:pt x="170" y="189"/>
                  </a:lnTo>
                  <a:lnTo>
                    <a:pt x="158" y="187"/>
                  </a:lnTo>
                  <a:lnTo>
                    <a:pt x="146" y="184"/>
                  </a:lnTo>
                  <a:lnTo>
                    <a:pt x="134" y="181"/>
                  </a:lnTo>
                  <a:lnTo>
                    <a:pt x="126" y="182"/>
                  </a:lnTo>
                  <a:lnTo>
                    <a:pt x="120" y="185"/>
                  </a:lnTo>
                  <a:lnTo>
                    <a:pt x="118" y="189"/>
                  </a:lnTo>
                  <a:lnTo>
                    <a:pt x="117" y="195"/>
                  </a:lnTo>
                  <a:lnTo>
                    <a:pt x="119" y="198"/>
                  </a:lnTo>
                  <a:lnTo>
                    <a:pt x="122" y="200"/>
                  </a:lnTo>
                  <a:lnTo>
                    <a:pt x="123" y="204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7" y="223"/>
                  </a:lnTo>
                  <a:lnTo>
                    <a:pt x="126" y="229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6" name="Freeform 266"/>
            <p:cNvSpPr>
              <a:spLocks/>
            </p:cNvSpPr>
            <p:nvPr/>
          </p:nvSpPr>
          <p:spPr bwMode="auto">
            <a:xfrm>
              <a:off x="3677" y="2559"/>
              <a:ext cx="7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" y="0"/>
                </a:cxn>
                <a:cxn ang="0">
                  <a:pos x="82" y="10"/>
                </a:cxn>
                <a:cxn ang="0">
                  <a:pos x="70" y="19"/>
                </a:cxn>
                <a:cxn ang="0">
                  <a:pos x="59" y="29"/>
                </a:cxn>
                <a:cxn ang="0">
                  <a:pos x="50" y="38"/>
                </a:cxn>
                <a:cxn ang="0">
                  <a:pos x="42" y="49"/>
                </a:cxn>
                <a:cxn ang="0">
                  <a:pos x="36" y="58"/>
                </a:cxn>
                <a:cxn ang="0">
                  <a:pos x="33" y="68"/>
                </a:cxn>
                <a:cxn ang="0">
                  <a:pos x="33" y="78"/>
                </a:cxn>
                <a:cxn ang="0">
                  <a:pos x="49" y="94"/>
                </a:cxn>
                <a:cxn ang="0">
                  <a:pos x="61" y="110"/>
                </a:cxn>
                <a:cxn ang="0">
                  <a:pos x="68" y="127"/>
                </a:cxn>
                <a:cxn ang="0">
                  <a:pos x="70" y="143"/>
                </a:cxn>
                <a:cxn ang="0">
                  <a:pos x="66" y="159"/>
                </a:cxn>
                <a:cxn ang="0">
                  <a:pos x="58" y="174"/>
                </a:cxn>
                <a:cxn ang="0">
                  <a:pos x="43" y="188"/>
                </a:cxn>
                <a:cxn ang="0">
                  <a:pos x="24" y="201"/>
                </a:cxn>
                <a:cxn ang="0">
                  <a:pos x="23" y="205"/>
                </a:cxn>
                <a:cxn ang="0">
                  <a:pos x="23" y="209"/>
                </a:cxn>
                <a:cxn ang="0">
                  <a:pos x="23" y="212"/>
                </a:cxn>
                <a:cxn ang="0">
                  <a:pos x="21" y="216"/>
                </a:cxn>
                <a:cxn ang="0">
                  <a:pos x="24" y="218"/>
                </a:cxn>
                <a:cxn ang="0">
                  <a:pos x="26" y="220"/>
                </a:cxn>
                <a:cxn ang="0">
                  <a:pos x="28" y="223"/>
                </a:cxn>
                <a:cxn ang="0">
                  <a:pos x="31" y="225"/>
                </a:cxn>
                <a:cxn ang="0">
                  <a:pos x="46" y="222"/>
                </a:cxn>
                <a:cxn ang="0">
                  <a:pos x="63" y="215"/>
                </a:cxn>
                <a:cxn ang="0">
                  <a:pos x="80" y="204"/>
                </a:cxn>
                <a:cxn ang="0">
                  <a:pos x="99" y="194"/>
                </a:cxn>
                <a:cxn ang="0">
                  <a:pos x="115" y="185"/>
                </a:cxn>
                <a:cxn ang="0">
                  <a:pos x="130" y="179"/>
                </a:cxn>
                <a:cxn ang="0">
                  <a:pos x="142" y="179"/>
                </a:cxn>
                <a:cxn ang="0">
                  <a:pos x="150" y="186"/>
                </a:cxn>
                <a:cxn ang="0">
                  <a:pos x="146" y="192"/>
                </a:cxn>
                <a:cxn ang="0">
                  <a:pos x="141" y="197"/>
                </a:cxn>
                <a:cxn ang="0">
                  <a:pos x="137" y="203"/>
                </a:cxn>
                <a:cxn ang="0">
                  <a:pos x="133" y="208"/>
                </a:cxn>
                <a:cxn ang="0">
                  <a:pos x="129" y="214"/>
                </a:cxn>
                <a:cxn ang="0">
                  <a:pos x="124" y="219"/>
                </a:cxn>
                <a:cxn ang="0">
                  <a:pos x="119" y="225"/>
                </a:cxn>
                <a:cxn ang="0">
                  <a:pos x="115" y="231"/>
                </a:cxn>
                <a:cxn ang="0">
                  <a:pos x="0" y="231"/>
                </a:cxn>
                <a:cxn ang="0">
                  <a:pos x="0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7"/>
                </a:cxn>
                <a:cxn ang="0">
                  <a:pos x="1" y="216"/>
                </a:cxn>
                <a:cxn ang="0">
                  <a:pos x="1" y="216"/>
                </a:cxn>
                <a:cxn ang="0">
                  <a:pos x="1" y="215"/>
                </a:cxn>
                <a:cxn ang="0">
                  <a:pos x="1" y="215"/>
                </a:cxn>
                <a:cxn ang="0">
                  <a:pos x="0" y="2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0" h="231">
                  <a:moveTo>
                    <a:pt x="0" y="0"/>
                  </a:moveTo>
                  <a:lnTo>
                    <a:pt x="95" y="0"/>
                  </a:lnTo>
                  <a:lnTo>
                    <a:pt x="82" y="10"/>
                  </a:lnTo>
                  <a:lnTo>
                    <a:pt x="70" y="19"/>
                  </a:lnTo>
                  <a:lnTo>
                    <a:pt x="59" y="29"/>
                  </a:lnTo>
                  <a:lnTo>
                    <a:pt x="50" y="38"/>
                  </a:lnTo>
                  <a:lnTo>
                    <a:pt x="42" y="49"/>
                  </a:lnTo>
                  <a:lnTo>
                    <a:pt x="36" y="58"/>
                  </a:lnTo>
                  <a:lnTo>
                    <a:pt x="33" y="68"/>
                  </a:lnTo>
                  <a:lnTo>
                    <a:pt x="33" y="78"/>
                  </a:lnTo>
                  <a:lnTo>
                    <a:pt x="49" y="94"/>
                  </a:lnTo>
                  <a:lnTo>
                    <a:pt x="61" y="110"/>
                  </a:lnTo>
                  <a:lnTo>
                    <a:pt x="68" y="127"/>
                  </a:lnTo>
                  <a:lnTo>
                    <a:pt x="70" y="143"/>
                  </a:lnTo>
                  <a:lnTo>
                    <a:pt x="66" y="159"/>
                  </a:lnTo>
                  <a:lnTo>
                    <a:pt x="58" y="174"/>
                  </a:lnTo>
                  <a:lnTo>
                    <a:pt x="43" y="188"/>
                  </a:lnTo>
                  <a:lnTo>
                    <a:pt x="24" y="201"/>
                  </a:lnTo>
                  <a:lnTo>
                    <a:pt x="23" y="205"/>
                  </a:lnTo>
                  <a:lnTo>
                    <a:pt x="23" y="209"/>
                  </a:lnTo>
                  <a:lnTo>
                    <a:pt x="23" y="212"/>
                  </a:lnTo>
                  <a:lnTo>
                    <a:pt x="21" y="216"/>
                  </a:lnTo>
                  <a:lnTo>
                    <a:pt x="24" y="218"/>
                  </a:lnTo>
                  <a:lnTo>
                    <a:pt x="26" y="220"/>
                  </a:lnTo>
                  <a:lnTo>
                    <a:pt x="28" y="223"/>
                  </a:lnTo>
                  <a:lnTo>
                    <a:pt x="31" y="225"/>
                  </a:lnTo>
                  <a:lnTo>
                    <a:pt x="46" y="222"/>
                  </a:lnTo>
                  <a:lnTo>
                    <a:pt x="63" y="215"/>
                  </a:lnTo>
                  <a:lnTo>
                    <a:pt x="80" y="204"/>
                  </a:lnTo>
                  <a:lnTo>
                    <a:pt x="99" y="194"/>
                  </a:lnTo>
                  <a:lnTo>
                    <a:pt x="115" y="185"/>
                  </a:lnTo>
                  <a:lnTo>
                    <a:pt x="130" y="179"/>
                  </a:lnTo>
                  <a:lnTo>
                    <a:pt x="142" y="179"/>
                  </a:lnTo>
                  <a:lnTo>
                    <a:pt x="150" y="186"/>
                  </a:lnTo>
                  <a:lnTo>
                    <a:pt x="146" y="192"/>
                  </a:lnTo>
                  <a:lnTo>
                    <a:pt x="141" y="197"/>
                  </a:lnTo>
                  <a:lnTo>
                    <a:pt x="137" y="203"/>
                  </a:lnTo>
                  <a:lnTo>
                    <a:pt x="133" y="208"/>
                  </a:lnTo>
                  <a:lnTo>
                    <a:pt x="129" y="214"/>
                  </a:lnTo>
                  <a:lnTo>
                    <a:pt x="124" y="219"/>
                  </a:lnTo>
                  <a:lnTo>
                    <a:pt x="119" y="225"/>
                  </a:lnTo>
                  <a:lnTo>
                    <a:pt x="115" y="231"/>
                  </a:lnTo>
                  <a:lnTo>
                    <a:pt x="0" y="231"/>
                  </a:lnTo>
                  <a:lnTo>
                    <a:pt x="0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7"/>
                  </a:lnTo>
                  <a:lnTo>
                    <a:pt x="1" y="216"/>
                  </a:lnTo>
                  <a:lnTo>
                    <a:pt x="1" y="216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7" name="Freeform 267"/>
            <p:cNvSpPr>
              <a:spLocks/>
            </p:cNvSpPr>
            <p:nvPr/>
          </p:nvSpPr>
          <p:spPr bwMode="auto">
            <a:xfrm>
              <a:off x="3754" y="2658"/>
              <a:ext cx="15" cy="16"/>
            </a:xfrm>
            <a:custGeom>
              <a:avLst/>
              <a:gdLst/>
              <a:ahLst/>
              <a:cxnLst>
                <a:cxn ang="0">
                  <a:pos x="31" y="32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6" y="16"/>
                </a:cxn>
                <a:cxn ang="0">
                  <a:pos x="9" y="8"/>
                </a:cxn>
                <a:cxn ang="0">
                  <a:pos x="13" y="0"/>
                </a:cxn>
                <a:cxn ang="0">
                  <a:pos x="21" y="2"/>
                </a:cxn>
                <a:cxn ang="0">
                  <a:pos x="26" y="9"/>
                </a:cxn>
                <a:cxn ang="0">
                  <a:pos x="30" y="18"/>
                </a:cxn>
                <a:cxn ang="0">
                  <a:pos x="31" y="32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9" y="8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6" y="9"/>
                  </a:lnTo>
                  <a:lnTo>
                    <a:pt x="30" y="18"/>
                  </a:lnTo>
                  <a:lnTo>
                    <a:pt x="31" y="32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8" name="Freeform 268"/>
            <p:cNvSpPr>
              <a:spLocks/>
            </p:cNvSpPr>
            <p:nvPr/>
          </p:nvSpPr>
          <p:spPr bwMode="auto">
            <a:xfrm>
              <a:off x="3677" y="2444"/>
              <a:ext cx="115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64" y="7"/>
                </a:cxn>
                <a:cxn ang="0">
                  <a:pos x="71" y="14"/>
                </a:cxn>
                <a:cxn ang="0">
                  <a:pos x="78" y="21"/>
                </a:cxn>
                <a:cxn ang="0">
                  <a:pos x="85" y="26"/>
                </a:cxn>
                <a:cxn ang="0">
                  <a:pos x="92" y="32"/>
                </a:cxn>
                <a:cxn ang="0">
                  <a:pos x="96" y="36"/>
                </a:cxn>
                <a:cxn ang="0">
                  <a:pos x="101" y="40"/>
                </a:cxn>
                <a:cxn ang="0">
                  <a:pos x="104" y="42"/>
                </a:cxn>
                <a:cxn ang="0">
                  <a:pos x="104" y="47"/>
                </a:cxn>
                <a:cxn ang="0">
                  <a:pos x="103" y="52"/>
                </a:cxn>
                <a:cxn ang="0">
                  <a:pos x="101" y="56"/>
                </a:cxn>
                <a:cxn ang="0">
                  <a:pos x="95" y="66"/>
                </a:cxn>
                <a:cxn ang="0">
                  <a:pos x="94" y="66"/>
                </a:cxn>
                <a:cxn ang="0">
                  <a:pos x="93" y="66"/>
                </a:cxn>
                <a:cxn ang="0">
                  <a:pos x="91" y="66"/>
                </a:cxn>
                <a:cxn ang="0">
                  <a:pos x="89" y="66"/>
                </a:cxn>
                <a:cxn ang="0">
                  <a:pos x="88" y="69"/>
                </a:cxn>
                <a:cxn ang="0">
                  <a:pos x="87" y="71"/>
                </a:cxn>
                <a:cxn ang="0">
                  <a:pos x="82" y="78"/>
                </a:cxn>
                <a:cxn ang="0">
                  <a:pos x="74" y="89"/>
                </a:cxn>
                <a:cxn ang="0">
                  <a:pos x="73" y="89"/>
                </a:cxn>
                <a:cxn ang="0">
                  <a:pos x="72" y="89"/>
                </a:cxn>
                <a:cxn ang="0">
                  <a:pos x="71" y="89"/>
                </a:cxn>
                <a:cxn ang="0">
                  <a:pos x="70" y="89"/>
                </a:cxn>
                <a:cxn ang="0">
                  <a:pos x="66" y="94"/>
                </a:cxn>
                <a:cxn ang="0">
                  <a:pos x="62" y="99"/>
                </a:cxn>
                <a:cxn ang="0">
                  <a:pos x="56" y="105"/>
                </a:cxn>
                <a:cxn ang="0">
                  <a:pos x="51" y="110"/>
                </a:cxn>
                <a:cxn ang="0">
                  <a:pos x="48" y="117"/>
                </a:cxn>
                <a:cxn ang="0">
                  <a:pos x="46" y="123"/>
                </a:cxn>
                <a:cxn ang="0">
                  <a:pos x="47" y="130"/>
                </a:cxn>
                <a:cxn ang="0">
                  <a:pos x="51" y="137"/>
                </a:cxn>
                <a:cxn ang="0">
                  <a:pos x="88" y="129"/>
                </a:cxn>
                <a:cxn ang="0">
                  <a:pos x="118" y="122"/>
                </a:cxn>
                <a:cxn ang="0">
                  <a:pos x="145" y="116"/>
                </a:cxn>
                <a:cxn ang="0">
                  <a:pos x="165" y="112"/>
                </a:cxn>
                <a:cxn ang="0">
                  <a:pos x="184" y="107"/>
                </a:cxn>
                <a:cxn ang="0">
                  <a:pos x="200" y="104"/>
                </a:cxn>
                <a:cxn ang="0">
                  <a:pos x="215" y="101"/>
                </a:cxn>
                <a:cxn ang="0">
                  <a:pos x="230" y="98"/>
                </a:cxn>
                <a:cxn ang="0">
                  <a:pos x="230" y="143"/>
                </a:cxn>
                <a:cxn ang="0">
                  <a:pos x="223" y="147"/>
                </a:cxn>
                <a:cxn ang="0">
                  <a:pos x="216" y="152"/>
                </a:cxn>
                <a:cxn ang="0">
                  <a:pos x="208" y="158"/>
                </a:cxn>
                <a:cxn ang="0">
                  <a:pos x="199" y="165"/>
                </a:cxn>
                <a:cxn ang="0">
                  <a:pos x="199" y="166"/>
                </a:cxn>
                <a:cxn ang="0">
                  <a:pos x="199" y="167"/>
                </a:cxn>
                <a:cxn ang="0">
                  <a:pos x="199" y="168"/>
                </a:cxn>
                <a:cxn ang="0">
                  <a:pos x="199" y="169"/>
                </a:cxn>
                <a:cxn ang="0">
                  <a:pos x="190" y="175"/>
                </a:cxn>
                <a:cxn ang="0">
                  <a:pos x="178" y="181"/>
                </a:cxn>
                <a:cxn ang="0">
                  <a:pos x="167" y="188"/>
                </a:cxn>
                <a:cxn ang="0">
                  <a:pos x="153" y="196"/>
                </a:cxn>
                <a:cxn ang="0">
                  <a:pos x="139" y="204"/>
                </a:cxn>
                <a:cxn ang="0">
                  <a:pos x="124" y="212"/>
                </a:cxn>
                <a:cxn ang="0">
                  <a:pos x="109" y="221"/>
                </a:cxn>
                <a:cxn ang="0">
                  <a:pos x="95" y="230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230" h="230">
                  <a:moveTo>
                    <a:pt x="0" y="0"/>
                  </a:moveTo>
                  <a:lnTo>
                    <a:pt x="57" y="0"/>
                  </a:lnTo>
                  <a:lnTo>
                    <a:pt x="64" y="7"/>
                  </a:lnTo>
                  <a:lnTo>
                    <a:pt x="71" y="14"/>
                  </a:lnTo>
                  <a:lnTo>
                    <a:pt x="78" y="21"/>
                  </a:lnTo>
                  <a:lnTo>
                    <a:pt x="85" y="26"/>
                  </a:lnTo>
                  <a:lnTo>
                    <a:pt x="92" y="32"/>
                  </a:lnTo>
                  <a:lnTo>
                    <a:pt x="96" y="36"/>
                  </a:lnTo>
                  <a:lnTo>
                    <a:pt x="101" y="40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3" y="52"/>
                  </a:lnTo>
                  <a:lnTo>
                    <a:pt x="101" y="56"/>
                  </a:lnTo>
                  <a:lnTo>
                    <a:pt x="95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8" y="69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66" y="94"/>
                  </a:lnTo>
                  <a:lnTo>
                    <a:pt x="62" y="99"/>
                  </a:lnTo>
                  <a:lnTo>
                    <a:pt x="56" y="105"/>
                  </a:lnTo>
                  <a:lnTo>
                    <a:pt x="51" y="110"/>
                  </a:lnTo>
                  <a:lnTo>
                    <a:pt x="48" y="117"/>
                  </a:lnTo>
                  <a:lnTo>
                    <a:pt x="46" y="123"/>
                  </a:lnTo>
                  <a:lnTo>
                    <a:pt x="47" y="130"/>
                  </a:lnTo>
                  <a:lnTo>
                    <a:pt x="51" y="137"/>
                  </a:lnTo>
                  <a:lnTo>
                    <a:pt x="88" y="129"/>
                  </a:lnTo>
                  <a:lnTo>
                    <a:pt x="118" y="122"/>
                  </a:lnTo>
                  <a:lnTo>
                    <a:pt x="145" y="116"/>
                  </a:lnTo>
                  <a:lnTo>
                    <a:pt x="165" y="112"/>
                  </a:lnTo>
                  <a:lnTo>
                    <a:pt x="184" y="107"/>
                  </a:lnTo>
                  <a:lnTo>
                    <a:pt x="200" y="104"/>
                  </a:lnTo>
                  <a:lnTo>
                    <a:pt x="215" y="101"/>
                  </a:lnTo>
                  <a:lnTo>
                    <a:pt x="230" y="98"/>
                  </a:lnTo>
                  <a:lnTo>
                    <a:pt x="230" y="143"/>
                  </a:lnTo>
                  <a:lnTo>
                    <a:pt x="223" y="147"/>
                  </a:lnTo>
                  <a:lnTo>
                    <a:pt x="216" y="152"/>
                  </a:lnTo>
                  <a:lnTo>
                    <a:pt x="208" y="158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0" y="175"/>
                  </a:lnTo>
                  <a:lnTo>
                    <a:pt x="178" y="181"/>
                  </a:lnTo>
                  <a:lnTo>
                    <a:pt x="167" y="188"/>
                  </a:lnTo>
                  <a:lnTo>
                    <a:pt x="153" y="196"/>
                  </a:lnTo>
                  <a:lnTo>
                    <a:pt x="139" y="204"/>
                  </a:lnTo>
                  <a:lnTo>
                    <a:pt x="124" y="212"/>
                  </a:lnTo>
                  <a:lnTo>
                    <a:pt x="109" y="221"/>
                  </a:lnTo>
                  <a:lnTo>
                    <a:pt x="95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09" name="Freeform 269"/>
            <p:cNvSpPr>
              <a:spLocks/>
            </p:cNvSpPr>
            <p:nvPr/>
          </p:nvSpPr>
          <p:spPr bwMode="auto">
            <a:xfrm>
              <a:off x="3677" y="2329"/>
              <a:ext cx="96" cy="11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26"/>
                </a:cxn>
                <a:cxn ang="0">
                  <a:pos x="32" y="49"/>
                </a:cxn>
                <a:cxn ang="0">
                  <a:pos x="66" y="44"/>
                </a:cxn>
                <a:cxn ang="0">
                  <a:pos x="101" y="29"/>
                </a:cxn>
                <a:cxn ang="0">
                  <a:pos x="134" y="13"/>
                </a:cxn>
                <a:cxn ang="0">
                  <a:pos x="167" y="0"/>
                </a:cxn>
                <a:cxn ang="0">
                  <a:pos x="190" y="6"/>
                </a:cxn>
                <a:cxn ang="0">
                  <a:pos x="182" y="19"/>
                </a:cxn>
                <a:cxn ang="0">
                  <a:pos x="172" y="32"/>
                </a:cxn>
                <a:cxn ang="0">
                  <a:pos x="161" y="44"/>
                </a:cxn>
                <a:cxn ang="0">
                  <a:pos x="155" y="51"/>
                </a:cxn>
                <a:cxn ang="0">
                  <a:pos x="153" y="51"/>
                </a:cxn>
                <a:cxn ang="0">
                  <a:pos x="148" y="57"/>
                </a:cxn>
                <a:cxn ang="0">
                  <a:pos x="135" y="72"/>
                </a:cxn>
                <a:cxn ang="0">
                  <a:pos x="119" y="87"/>
                </a:cxn>
                <a:cxn ang="0">
                  <a:pos x="108" y="101"/>
                </a:cxn>
                <a:cxn ang="0">
                  <a:pos x="104" y="107"/>
                </a:cxn>
                <a:cxn ang="0">
                  <a:pos x="101" y="107"/>
                </a:cxn>
                <a:cxn ang="0">
                  <a:pos x="100" y="108"/>
                </a:cxn>
                <a:cxn ang="0">
                  <a:pos x="100" y="111"/>
                </a:cxn>
                <a:cxn ang="0">
                  <a:pos x="95" y="115"/>
                </a:cxn>
                <a:cxn ang="0">
                  <a:pos x="82" y="126"/>
                </a:cxn>
                <a:cxn ang="0">
                  <a:pos x="68" y="141"/>
                </a:cxn>
                <a:cxn ang="0">
                  <a:pos x="54" y="155"/>
                </a:cxn>
                <a:cxn ang="0">
                  <a:pos x="47" y="162"/>
                </a:cxn>
                <a:cxn ang="0">
                  <a:pos x="47" y="164"/>
                </a:cxn>
                <a:cxn ang="0">
                  <a:pos x="38" y="170"/>
                </a:cxn>
                <a:cxn ang="0">
                  <a:pos x="31" y="185"/>
                </a:cxn>
                <a:cxn ang="0">
                  <a:pos x="36" y="202"/>
                </a:cxn>
                <a:cxn ang="0">
                  <a:pos x="49" y="221"/>
                </a:cxn>
                <a:cxn ang="0">
                  <a:pos x="0" y="230"/>
                </a:cxn>
              </a:cxnLst>
              <a:rect l="0" t="0" r="r" b="b"/>
              <a:pathLst>
                <a:path w="192" h="230">
                  <a:moveTo>
                    <a:pt x="0" y="0"/>
                  </a:moveTo>
                  <a:lnTo>
                    <a:pt x="41" y="0"/>
                  </a:lnTo>
                  <a:lnTo>
                    <a:pt x="38" y="13"/>
                  </a:lnTo>
                  <a:lnTo>
                    <a:pt x="34" y="26"/>
                  </a:lnTo>
                  <a:lnTo>
                    <a:pt x="32" y="39"/>
                  </a:lnTo>
                  <a:lnTo>
                    <a:pt x="32" y="49"/>
                  </a:lnTo>
                  <a:lnTo>
                    <a:pt x="49" y="48"/>
                  </a:lnTo>
                  <a:lnTo>
                    <a:pt x="66" y="44"/>
                  </a:lnTo>
                  <a:lnTo>
                    <a:pt x="84" y="37"/>
                  </a:lnTo>
                  <a:lnTo>
                    <a:pt x="101" y="29"/>
                  </a:lnTo>
                  <a:lnTo>
                    <a:pt x="118" y="21"/>
                  </a:lnTo>
                  <a:lnTo>
                    <a:pt x="134" y="13"/>
                  </a:lnTo>
                  <a:lnTo>
                    <a:pt x="152" y="5"/>
                  </a:lnTo>
                  <a:lnTo>
                    <a:pt x="167" y="0"/>
                  </a:lnTo>
                  <a:lnTo>
                    <a:pt x="192" y="0"/>
                  </a:lnTo>
                  <a:lnTo>
                    <a:pt x="190" y="6"/>
                  </a:lnTo>
                  <a:lnTo>
                    <a:pt x="186" y="13"/>
                  </a:lnTo>
                  <a:lnTo>
                    <a:pt x="182" y="19"/>
                  </a:lnTo>
                  <a:lnTo>
                    <a:pt x="177" y="26"/>
                  </a:lnTo>
                  <a:lnTo>
                    <a:pt x="172" y="32"/>
                  </a:lnTo>
                  <a:lnTo>
                    <a:pt x="167" y="39"/>
                  </a:lnTo>
                  <a:lnTo>
                    <a:pt x="161" y="44"/>
                  </a:lnTo>
                  <a:lnTo>
                    <a:pt x="156" y="51"/>
                  </a:lnTo>
                  <a:lnTo>
                    <a:pt x="155" y="51"/>
                  </a:lnTo>
                  <a:lnTo>
                    <a:pt x="154" y="51"/>
                  </a:lnTo>
                  <a:lnTo>
                    <a:pt x="153" y="51"/>
                  </a:lnTo>
                  <a:lnTo>
                    <a:pt x="152" y="51"/>
                  </a:lnTo>
                  <a:lnTo>
                    <a:pt x="148" y="57"/>
                  </a:lnTo>
                  <a:lnTo>
                    <a:pt x="142" y="64"/>
                  </a:lnTo>
                  <a:lnTo>
                    <a:pt x="135" y="72"/>
                  </a:lnTo>
                  <a:lnTo>
                    <a:pt x="127" y="79"/>
                  </a:lnTo>
                  <a:lnTo>
                    <a:pt x="119" y="87"/>
                  </a:lnTo>
                  <a:lnTo>
                    <a:pt x="112" y="94"/>
                  </a:lnTo>
                  <a:lnTo>
                    <a:pt x="108" y="101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100" y="107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95" y="115"/>
                  </a:lnTo>
                  <a:lnTo>
                    <a:pt x="89" y="119"/>
                  </a:lnTo>
                  <a:lnTo>
                    <a:pt x="82" y="126"/>
                  </a:lnTo>
                  <a:lnTo>
                    <a:pt x="76" y="133"/>
                  </a:lnTo>
                  <a:lnTo>
                    <a:pt x="68" y="141"/>
                  </a:lnTo>
                  <a:lnTo>
                    <a:pt x="61" y="148"/>
                  </a:lnTo>
                  <a:lnTo>
                    <a:pt x="54" y="155"/>
                  </a:lnTo>
                  <a:lnTo>
                    <a:pt x="47" y="161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7" y="165"/>
                  </a:lnTo>
                  <a:lnTo>
                    <a:pt x="38" y="170"/>
                  </a:lnTo>
                  <a:lnTo>
                    <a:pt x="33" y="177"/>
                  </a:lnTo>
                  <a:lnTo>
                    <a:pt x="31" y="185"/>
                  </a:lnTo>
                  <a:lnTo>
                    <a:pt x="32" y="193"/>
                  </a:lnTo>
                  <a:lnTo>
                    <a:pt x="36" y="202"/>
                  </a:lnTo>
                  <a:lnTo>
                    <a:pt x="42" y="211"/>
                  </a:lnTo>
                  <a:lnTo>
                    <a:pt x="49" y="221"/>
                  </a:lnTo>
                  <a:lnTo>
                    <a:pt x="57" y="230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0" name="Freeform 270"/>
            <p:cNvSpPr>
              <a:spLocks/>
            </p:cNvSpPr>
            <p:nvPr/>
          </p:nvSpPr>
          <p:spPr bwMode="auto">
            <a:xfrm>
              <a:off x="3760" y="2328"/>
              <a:ext cx="14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6" y="1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6" h="3">
                  <a:moveTo>
                    <a:pt x="25" y="3"/>
                  </a:moveTo>
                  <a:lnTo>
                    <a:pt x="0" y="3"/>
                  </a:lnTo>
                  <a:lnTo>
                    <a:pt x="6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1" name="Freeform 271"/>
            <p:cNvSpPr>
              <a:spLocks/>
            </p:cNvSpPr>
            <p:nvPr/>
          </p:nvSpPr>
          <p:spPr bwMode="auto">
            <a:xfrm>
              <a:off x="3677" y="2304"/>
              <a:ext cx="22" cy="25"/>
            </a:xfrm>
            <a:custGeom>
              <a:avLst/>
              <a:gdLst/>
              <a:ahLst/>
              <a:cxnLst>
                <a:cxn ang="0">
                  <a:pos x="41" y="50"/>
                </a:cxn>
                <a:cxn ang="0">
                  <a:pos x="0" y="5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4" y="3"/>
                </a:cxn>
                <a:cxn ang="0">
                  <a:pos x="33" y="7"/>
                </a:cxn>
                <a:cxn ang="0">
                  <a:pos x="39" y="12"/>
                </a:cxn>
                <a:cxn ang="0">
                  <a:pos x="42" y="18"/>
                </a:cxn>
                <a:cxn ang="0">
                  <a:pos x="44" y="26"/>
                </a:cxn>
                <a:cxn ang="0">
                  <a:pos x="44" y="33"/>
                </a:cxn>
                <a:cxn ang="0">
                  <a:pos x="43" y="42"/>
                </a:cxn>
                <a:cxn ang="0">
                  <a:pos x="41" y="50"/>
                </a:cxn>
              </a:cxnLst>
              <a:rect l="0" t="0" r="r" b="b"/>
              <a:pathLst>
                <a:path w="44" h="50">
                  <a:moveTo>
                    <a:pt x="41" y="50"/>
                  </a:moveTo>
                  <a:lnTo>
                    <a:pt x="0" y="50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9" y="12"/>
                  </a:lnTo>
                  <a:lnTo>
                    <a:pt x="42" y="18"/>
                  </a:lnTo>
                  <a:lnTo>
                    <a:pt x="44" y="26"/>
                  </a:lnTo>
                  <a:lnTo>
                    <a:pt x="44" y="33"/>
                  </a:lnTo>
                  <a:lnTo>
                    <a:pt x="43" y="42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2" name="Freeform 272"/>
            <p:cNvSpPr>
              <a:spLocks/>
            </p:cNvSpPr>
            <p:nvPr/>
          </p:nvSpPr>
          <p:spPr bwMode="auto">
            <a:xfrm>
              <a:off x="3587" y="3248"/>
              <a:ext cx="20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29" y="3"/>
                </a:cxn>
                <a:cxn ang="0">
                  <a:pos x="24" y="4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lnTo>
                    <a:pt x="39" y="0"/>
                  </a:lnTo>
                  <a:lnTo>
                    <a:pt x="34" y="1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3" name="Freeform 273"/>
            <p:cNvSpPr>
              <a:spLocks/>
            </p:cNvSpPr>
            <p:nvPr/>
          </p:nvSpPr>
          <p:spPr bwMode="auto">
            <a:xfrm>
              <a:off x="3661" y="3248"/>
              <a:ext cx="16" cy="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2" y="0"/>
                </a:cxn>
                <a:cxn ang="0">
                  <a:pos x="32" y="54"/>
                </a:cxn>
                <a:cxn ang="0">
                  <a:pos x="20" y="50"/>
                </a:cxn>
                <a:cxn ang="0">
                  <a:pos x="11" y="46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3" y="8"/>
                </a:cxn>
                <a:cxn ang="0">
                  <a:pos x="5" y="0"/>
                </a:cxn>
              </a:cxnLst>
              <a:rect l="0" t="0" r="r" b="b"/>
              <a:pathLst>
                <a:path w="32" h="54">
                  <a:moveTo>
                    <a:pt x="5" y="0"/>
                  </a:moveTo>
                  <a:lnTo>
                    <a:pt x="32" y="0"/>
                  </a:lnTo>
                  <a:lnTo>
                    <a:pt x="32" y="54"/>
                  </a:lnTo>
                  <a:lnTo>
                    <a:pt x="20" y="50"/>
                  </a:lnTo>
                  <a:lnTo>
                    <a:pt x="11" y="46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3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4" name="Freeform 274"/>
            <p:cNvSpPr>
              <a:spLocks/>
            </p:cNvSpPr>
            <p:nvPr/>
          </p:nvSpPr>
          <p:spPr bwMode="auto">
            <a:xfrm>
              <a:off x="3588" y="3133"/>
              <a:ext cx="89" cy="115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51" y="231"/>
                </a:cxn>
                <a:cxn ang="0">
                  <a:pos x="158" y="206"/>
                </a:cxn>
                <a:cxn ang="0">
                  <a:pos x="161" y="186"/>
                </a:cxn>
                <a:cxn ang="0">
                  <a:pos x="130" y="189"/>
                </a:cxn>
                <a:cxn ang="0">
                  <a:pos x="98" y="202"/>
                </a:cxn>
                <a:cxn ang="0">
                  <a:pos x="67" y="217"/>
                </a:cxn>
                <a:cxn ang="0">
                  <a:pos x="37" y="231"/>
                </a:cxn>
                <a:cxn ang="0">
                  <a:pos x="4" y="225"/>
                </a:cxn>
                <a:cxn ang="0">
                  <a:pos x="11" y="213"/>
                </a:cxn>
                <a:cxn ang="0">
                  <a:pos x="21" y="201"/>
                </a:cxn>
                <a:cxn ang="0">
                  <a:pos x="30" y="189"/>
                </a:cxn>
                <a:cxn ang="0">
                  <a:pos x="36" y="183"/>
                </a:cxn>
                <a:cxn ang="0">
                  <a:pos x="39" y="183"/>
                </a:cxn>
                <a:cxn ang="0">
                  <a:pos x="44" y="178"/>
                </a:cxn>
                <a:cxn ang="0">
                  <a:pos x="57" y="163"/>
                </a:cxn>
                <a:cxn ang="0">
                  <a:pos x="73" y="148"/>
                </a:cxn>
                <a:cxn ang="0">
                  <a:pos x="84" y="134"/>
                </a:cxn>
                <a:cxn ang="0">
                  <a:pos x="88" y="128"/>
                </a:cxn>
                <a:cxn ang="0">
                  <a:pos x="90" y="128"/>
                </a:cxn>
                <a:cxn ang="0">
                  <a:pos x="91" y="127"/>
                </a:cxn>
                <a:cxn ang="0">
                  <a:pos x="91" y="123"/>
                </a:cxn>
                <a:cxn ang="0">
                  <a:pos x="96" y="120"/>
                </a:cxn>
                <a:cxn ang="0">
                  <a:pos x="108" y="109"/>
                </a:cxn>
                <a:cxn ang="0">
                  <a:pos x="123" y="94"/>
                </a:cxn>
                <a:cxn ang="0">
                  <a:pos x="137" y="80"/>
                </a:cxn>
                <a:cxn ang="0">
                  <a:pos x="144" y="73"/>
                </a:cxn>
                <a:cxn ang="0">
                  <a:pos x="144" y="70"/>
                </a:cxn>
                <a:cxn ang="0">
                  <a:pos x="155" y="64"/>
                </a:cxn>
                <a:cxn ang="0">
                  <a:pos x="161" y="49"/>
                </a:cxn>
                <a:cxn ang="0">
                  <a:pos x="155" y="30"/>
                </a:cxn>
                <a:cxn ang="0">
                  <a:pos x="140" y="9"/>
                </a:cxn>
              </a:cxnLst>
              <a:rect l="0" t="0" r="r" b="b"/>
              <a:pathLst>
                <a:path w="178" h="231">
                  <a:moveTo>
                    <a:pt x="130" y="0"/>
                  </a:moveTo>
                  <a:lnTo>
                    <a:pt x="178" y="0"/>
                  </a:lnTo>
                  <a:lnTo>
                    <a:pt x="178" y="231"/>
                  </a:lnTo>
                  <a:lnTo>
                    <a:pt x="151" y="231"/>
                  </a:lnTo>
                  <a:lnTo>
                    <a:pt x="155" y="218"/>
                  </a:lnTo>
                  <a:lnTo>
                    <a:pt x="158" y="206"/>
                  </a:lnTo>
                  <a:lnTo>
                    <a:pt x="161" y="195"/>
                  </a:lnTo>
                  <a:lnTo>
                    <a:pt x="161" y="186"/>
                  </a:lnTo>
                  <a:lnTo>
                    <a:pt x="145" y="187"/>
                  </a:lnTo>
                  <a:lnTo>
                    <a:pt x="130" y="189"/>
                  </a:lnTo>
                  <a:lnTo>
                    <a:pt x="114" y="195"/>
                  </a:lnTo>
                  <a:lnTo>
                    <a:pt x="98" y="202"/>
                  </a:lnTo>
                  <a:lnTo>
                    <a:pt x="82" y="209"/>
                  </a:lnTo>
                  <a:lnTo>
                    <a:pt x="67" y="217"/>
                  </a:lnTo>
                  <a:lnTo>
                    <a:pt x="52" y="225"/>
                  </a:lnTo>
                  <a:lnTo>
                    <a:pt x="37" y="231"/>
                  </a:lnTo>
                  <a:lnTo>
                    <a:pt x="0" y="231"/>
                  </a:lnTo>
                  <a:lnTo>
                    <a:pt x="4" y="225"/>
                  </a:lnTo>
                  <a:lnTo>
                    <a:pt x="7" y="219"/>
                  </a:lnTo>
                  <a:lnTo>
                    <a:pt x="11" y="213"/>
                  </a:lnTo>
                  <a:lnTo>
                    <a:pt x="16" y="206"/>
                  </a:lnTo>
                  <a:lnTo>
                    <a:pt x="21" y="201"/>
                  </a:lnTo>
                  <a:lnTo>
                    <a:pt x="26" y="195"/>
                  </a:lnTo>
                  <a:lnTo>
                    <a:pt x="30" y="189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8" y="183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50" y="171"/>
                  </a:lnTo>
                  <a:lnTo>
                    <a:pt x="57" y="163"/>
                  </a:lnTo>
                  <a:lnTo>
                    <a:pt x="65" y="156"/>
                  </a:lnTo>
                  <a:lnTo>
                    <a:pt x="73" y="148"/>
                  </a:lnTo>
                  <a:lnTo>
                    <a:pt x="80" y="141"/>
                  </a:lnTo>
                  <a:lnTo>
                    <a:pt x="84" y="134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9" y="128"/>
                  </a:lnTo>
                  <a:lnTo>
                    <a:pt x="90" y="128"/>
                  </a:lnTo>
                  <a:lnTo>
                    <a:pt x="91" y="128"/>
                  </a:lnTo>
                  <a:lnTo>
                    <a:pt x="91" y="127"/>
                  </a:lnTo>
                  <a:lnTo>
                    <a:pt x="91" y="125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6" y="120"/>
                  </a:lnTo>
                  <a:lnTo>
                    <a:pt x="102" y="115"/>
                  </a:lnTo>
                  <a:lnTo>
                    <a:pt x="108" y="109"/>
                  </a:lnTo>
                  <a:lnTo>
                    <a:pt x="117" y="102"/>
                  </a:lnTo>
                  <a:lnTo>
                    <a:pt x="123" y="94"/>
                  </a:lnTo>
                  <a:lnTo>
                    <a:pt x="130" y="85"/>
                  </a:lnTo>
                  <a:lnTo>
                    <a:pt x="137" y="80"/>
                  </a:lnTo>
                  <a:lnTo>
                    <a:pt x="144" y="74"/>
                  </a:lnTo>
                  <a:lnTo>
                    <a:pt x="144" y="73"/>
                  </a:lnTo>
                  <a:lnTo>
                    <a:pt x="144" y="72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55" y="64"/>
                  </a:lnTo>
                  <a:lnTo>
                    <a:pt x="159" y="57"/>
                  </a:lnTo>
                  <a:lnTo>
                    <a:pt x="161" y="49"/>
                  </a:lnTo>
                  <a:lnTo>
                    <a:pt x="159" y="39"/>
                  </a:lnTo>
                  <a:lnTo>
                    <a:pt x="155" y="30"/>
                  </a:lnTo>
                  <a:lnTo>
                    <a:pt x="148" y="20"/>
                  </a:lnTo>
                  <a:lnTo>
                    <a:pt x="140" y="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5" name="Freeform 275"/>
            <p:cNvSpPr>
              <a:spLocks/>
            </p:cNvSpPr>
            <p:nvPr/>
          </p:nvSpPr>
          <p:spPr bwMode="auto">
            <a:xfrm>
              <a:off x="3562" y="3018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83" y="229"/>
                </a:cxn>
                <a:cxn ang="0">
                  <a:pos x="170" y="216"/>
                </a:cxn>
                <a:cxn ang="0">
                  <a:pos x="157" y="206"/>
                </a:cxn>
                <a:cxn ang="0">
                  <a:pos x="148" y="197"/>
                </a:cxn>
                <a:cxn ang="0">
                  <a:pos x="141" y="191"/>
                </a:cxn>
                <a:cxn ang="0">
                  <a:pos x="142" y="183"/>
                </a:cxn>
                <a:cxn ang="0">
                  <a:pos x="149" y="168"/>
                </a:cxn>
                <a:cxn ang="0">
                  <a:pos x="151" y="168"/>
                </a:cxn>
                <a:cxn ang="0">
                  <a:pos x="155" y="168"/>
                </a:cxn>
                <a:cxn ang="0">
                  <a:pos x="157" y="162"/>
                </a:cxn>
                <a:cxn ang="0">
                  <a:pos x="170" y="146"/>
                </a:cxn>
                <a:cxn ang="0">
                  <a:pos x="172" y="146"/>
                </a:cxn>
                <a:cxn ang="0">
                  <a:pos x="174" y="146"/>
                </a:cxn>
                <a:cxn ang="0">
                  <a:pos x="182" y="135"/>
                </a:cxn>
                <a:cxn ang="0">
                  <a:pos x="193" y="123"/>
                </a:cxn>
                <a:cxn ang="0">
                  <a:pos x="198" y="110"/>
                </a:cxn>
                <a:cxn ang="0">
                  <a:pos x="193" y="98"/>
                </a:cxn>
                <a:cxn ang="0">
                  <a:pos x="152" y="107"/>
                </a:cxn>
                <a:cxn ang="0">
                  <a:pos x="120" y="114"/>
                </a:cxn>
                <a:cxn ang="0">
                  <a:pos x="92" y="120"/>
                </a:cxn>
                <a:cxn ang="0">
                  <a:pos x="69" y="125"/>
                </a:cxn>
                <a:cxn ang="0">
                  <a:pos x="51" y="129"/>
                </a:cxn>
                <a:cxn ang="0">
                  <a:pos x="34" y="132"/>
                </a:cxn>
                <a:cxn ang="0">
                  <a:pos x="16" y="136"/>
                </a:cxn>
                <a:cxn ang="0">
                  <a:pos x="0" y="139"/>
                </a:cxn>
                <a:cxn ang="0">
                  <a:pos x="5" y="99"/>
                </a:cxn>
                <a:cxn ang="0">
                  <a:pos x="14" y="92"/>
                </a:cxn>
                <a:cxn ang="0">
                  <a:pos x="24" y="85"/>
                </a:cxn>
                <a:cxn ang="0">
                  <a:pos x="38" y="76"/>
                </a:cxn>
                <a:cxn ang="0">
                  <a:pos x="45" y="69"/>
                </a:cxn>
                <a:cxn ang="0">
                  <a:pos x="45" y="67"/>
                </a:cxn>
                <a:cxn ang="0">
                  <a:pos x="54" y="60"/>
                </a:cxn>
                <a:cxn ang="0">
                  <a:pos x="80" y="46"/>
                </a:cxn>
                <a:cxn ang="0">
                  <a:pos x="110" y="29"/>
                </a:cxn>
                <a:cxn ang="0">
                  <a:pos x="141" y="10"/>
                </a:cxn>
              </a:cxnLst>
              <a:rect l="0" t="0" r="r" b="b"/>
              <a:pathLst>
                <a:path w="231" h="229">
                  <a:moveTo>
                    <a:pt x="156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83" y="229"/>
                  </a:lnTo>
                  <a:lnTo>
                    <a:pt x="176" y="222"/>
                  </a:lnTo>
                  <a:lnTo>
                    <a:pt x="170" y="216"/>
                  </a:lnTo>
                  <a:lnTo>
                    <a:pt x="164" y="211"/>
                  </a:lnTo>
                  <a:lnTo>
                    <a:pt x="157" y="206"/>
                  </a:lnTo>
                  <a:lnTo>
                    <a:pt x="152" y="202"/>
                  </a:lnTo>
                  <a:lnTo>
                    <a:pt x="148" y="197"/>
                  </a:lnTo>
                  <a:lnTo>
                    <a:pt x="143" y="193"/>
                  </a:lnTo>
                  <a:lnTo>
                    <a:pt x="141" y="191"/>
                  </a:lnTo>
                  <a:lnTo>
                    <a:pt x="141" y="187"/>
                  </a:lnTo>
                  <a:lnTo>
                    <a:pt x="142" y="183"/>
                  </a:lnTo>
                  <a:lnTo>
                    <a:pt x="144" y="177"/>
                  </a:lnTo>
                  <a:lnTo>
                    <a:pt x="149" y="168"/>
                  </a:lnTo>
                  <a:lnTo>
                    <a:pt x="150" y="168"/>
                  </a:lnTo>
                  <a:lnTo>
                    <a:pt x="151" y="168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56" y="165"/>
                  </a:lnTo>
                  <a:lnTo>
                    <a:pt x="157" y="162"/>
                  </a:lnTo>
                  <a:lnTo>
                    <a:pt x="161" y="157"/>
                  </a:lnTo>
                  <a:lnTo>
                    <a:pt x="170" y="146"/>
                  </a:lnTo>
                  <a:lnTo>
                    <a:pt x="171" y="146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4" y="146"/>
                  </a:lnTo>
                  <a:lnTo>
                    <a:pt x="178" y="140"/>
                  </a:lnTo>
                  <a:lnTo>
                    <a:pt x="182" y="135"/>
                  </a:lnTo>
                  <a:lnTo>
                    <a:pt x="188" y="129"/>
                  </a:lnTo>
                  <a:lnTo>
                    <a:pt x="193" y="123"/>
                  </a:lnTo>
                  <a:lnTo>
                    <a:pt x="197" y="117"/>
                  </a:lnTo>
                  <a:lnTo>
                    <a:pt x="198" y="110"/>
                  </a:lnTo>
                  <a:lnTo>
                    <a:pt x="197" y="105"/>
                  </a:lnTo>
                  <a:lnTo>
                    <a:pt x="193" y="98"/>
                  </a:lnTo>
                  <a:lnTo>
                    <a:pt x="172" y="102"/>
                  </a:lnTo>
                  <a:lnTo>
                    <a:pt x="152" y="107"/>
                  </a:lnTo>
                  <a:lnTo>
                    <a:pt x="135" y="110"/>
                  </a:lnTo>
                  <a:lnTo>
                    <a:pt x="120" y="114"/>
                  </a:lnTo>
                  <a:lnTo>
                    <a:pt x="105" y="117"/>
                  </a:lnTo>
                  <a:lnTo>
                    <a:pt x="92" y="120"/>
                  </a:lnTo>
                  <a:lnTo>
                    <a:pt x="81" y="123"/>
                  </a:lnTo>
                  <a:lnTo>
                    <a:pt x="69" y="125"/>
                  </a:lnTo>
                  <a:lnTo>
                    <a:pt x="60" y="127"/>
                  </a:lnTo>
                  <a:lnTo>
                    <a:pt x="51" y="129"/>
                  </a:lnTo>
                  <a:lnTo>
                    <a:pt x="42" y="131"/>
                  </a:lnTo>
                  <a:lnTo>
                    <a:pt x="34" y="132"/>
                  </a:lnTo>
                  <a:lnTo>
                    <a:pt x="26" y="135"/>
                  </a:lnTo>
                  <a:lnTo>
                    <a:pt x="16" y="136"/>
                  </a:lnTo>
                  <a:lnTo>
                    <a:pt x="8" y="138"/>
                  </a:lnTo>
                  <a:lnTo>
                    <a:pt x="0" y="139"/>
                  </a:lnTo>
                  <a:lnTo>
                    <a:pt x="0" y="102"/>
                  </a:lnTo>
                  <a:lnTo>
                    <a:pt x="5" y="99"/>
                  </a:lnTo>
                  <a:lnTo>
                    <a:pt x="8" y="95"/>
                  </a:lnTo>
                  <a:lnTo>
                    <a:pt x="14" y="92"/>
                  </a:lnTo>
                  <a:lnTo>
                    <a:pt x="19" y="89"/>
                  </a:lnTo>
                  <a:lnTo>
                    <a:pt x="24" y="85"/>
                  </a:lnTo>
                  <a:lnTo>
                    <a:pt x="31" y="81"/>
                  </a:lnTo>
                  <a:lnTo>
                    <a:pt x="38" y="76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5" y="68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54" y="60"/>
                  </a:lnTo>
                  <a:lnTo>
                    <a:pt x="67" y="53"/>
                  </a:lnTo>
                  <a:lnTo>
                    <a:pt x="80" y="46"/>
                  </a:lnTo>
                  <a:lnTo>
                    <a:pt x="95" y="38"/>
                  </a:lnTo>
                  <a:lnTo>
                    <a:pt x="110" y="29"/>
                  </a:lnTo>
                  <a:lnTo>
                    <a:pt x="125" y="19"/>
                  </a:lnTo>
                  <a:lnTo>
                    <a:pt x="141" y="1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6" name="Freeform 276"/>
            <p:cNvSpPr>
              <a:spLocks/>
            </p:cNvSpPr>
            <p:nvPr/>
          </p:nvSpPr>
          <p:spPr bwMode="auto">
            <a:xfrm>
              <a:off x="3579" y="2904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8" y="7"/>
                </a:cxn>
                <a:cxn ang="0">
                  <a:pos x="24" y="14"/>
                </a:cxn>
                <a:cxn ang="0">
                  <a:pos x="22" y="21"/>
                </a:cxn>
                <a:cxn ang="0">
                  <a:pos x="18" y="28"/>
                </a:cxn>
                <a:cxn ang="0">
                  <a:pos x="10" y="27"/>
                </a:cxn>
                <a:cxn ang="0">
                  <a:pos x="5" y="21"/>
                </a:cxn>
                <a:cxn ang="0">
                  <a:pos x="1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30" y="0"/>
                  </a:lnTo>
                  <a:lnTo>
                    <a:pt x="28" y="7"/>
                  </a:lnTo>
                  <a:lnTo>
                    <a:pt x="24" y="14"/>
                  </a:lnTo>
                  <a:lnTo>
                    <a:pt x="22" y="21"/>
                  </a:lnTo>
                  <a:lnTo>
                    <a:pt x="18" y="28"/>
                  </a:lnTo>
                  <a:lnTo>
                    <a:pt x="10" y="27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7" name="Freeform 277"/>
            <p:cNvSpPr>
              <a:spLocks/>
            </p:cNvSpPr>
            <p:nvPr/>
          </p:nvSpPr>
          <p:spPr bwMode="auto">
            <a:xfrm>
              <a:off x="3609" y="2904"/>
              <a:ext cx="68" cy="11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36" y="0"/>
                </a:cxn>
                <a:cxn ang="0">
                  <a:pos x="136" y="230"/>
                </a:cxn>
                <a:cxn ang="0">
                  <a:pos x="61" y="230"/>
                </a:cxn>
                <a:cxn ang="0">
                  <a:pos x="72" y="221"/>
                </a:cxn>
                <a:cxn ang="0">
                  <a:pos x="84" y="213"/>
                </a:cxn>
                <a:cxn ang="0">
                  <a:pos x="93" y="203"/>
                </a:cxn>
                <a:cxn ang="0">
                  <a:pos x="102" y="194"/>
                </a:cxn>
                <a:cxn ang="0">
                  <a:pos x="109" y="185"/>
                </a:cxn>
                <a:cxn ang="0">
                  <a:pos x="115" y="176"/>
                </a:cxn>
                <a:cxn ang="0">
                  <a:pos x="117" y="166"/>
                </a:cxn>
                <a:cxn ang="0">
                  <a:pos x="118" y="157"/>
                </a:cxn>
                <a:cxn ang="0">
                  <a:pos x="101" y="141"/>
                </a:cxn>
                <a:cxn ang="0">
                  <a:pos x="90" y="125"/>
                </a:cxn>
                <a:cxn ang="0">
                  <a:pos x="83" y="108"/>
                </a:cxn>
                <a:cxn ang="0">
                  <a:pos x="80" y="92"/>
                </a:cxn>
                <a:cxn ang="0">
                  <a:pos x="83" y="75"/>
                </a:cxn>
                <a:cxn ang="0">
                  <a:pos x="92" y="60"/>
                </a:cxn>
                <a:cxn ang="0">
                  <a:pos x="106" y="47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8" y="26"/>
                </a:cxn>
                <a:cxn ang="0">
                  <a:pos x="128" y="22"/>
                </a:cxn>
                <a:cxn ang="0">
                  <a:pos x="129" y="19"/>
                </a:cxn>
                <a:cxn ang="0">
                  <a:pos x="126" y="17"/>
                </a:cxn>
                <a:cxn ang="0">
                  <a:pos x="125" y="14"/>
                </a:cxn>
                <a:cxn ang="0">
                  <a:pos x="123" y="12"/>
                </a:cxn>
                <a:cxn ang="0">
                  <a:pos x="121" y="10"/>
                </a:cxn>
                <a:cxn ang="0">
                  <a:pos x="104" y="13"/>
                </a:cxn>
                <a:cxn ang="0">
                  <a:pos x="87" y="20"/>
                </a:cxn>
                <a:cxn ang="0">
                  <a:pos x="69" y="30"/>
                </a:cxn>
                <a:cxn ang="0">
                  <a:pos x="52" y="41"/>
                </a:cxn>
                <a:cxn ang="0">
                  <a:pos x="34" y="50"/>
                </a:cxn>
                <a:cxn ang="0">
                  <a:pos x="19" y="56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4" y="43"/>
                </a:cxn>
                <a:cxn ang="0">
                  <a:pos x="9" y="36"/>
                </a:cxn>
                <a:cxn ang="0">
                  <a:pos x="14" y="30"/>
                </a:cxn>
                <a:cxn ang="0">
                  <a:pos x="19" y="25"/>
                </a:cxn>
                <a:cxn ang="0">
                  <a:pos x="24" y="19"/>
                </a:cxn>
                <a:cxn ang="0">
                  <a:pos x="28" y="12"/>
                </a:cxn>
                <a:cxn ang="0">
                  <a:pos x="33" y="6"/>
                </a:cxn>
                <a:cxn ang="0">
                  <a:pos x="38" y="0"/>
                </a:cxn>
              </a:cxnLst>
              <a:rect l="0" t="0" r="r" b="b"/>
              <a:pathLst>
                <a:path w="136" h="230">
                  <a:moveTo>
                    <a:pt x="38" y="0"/>
                  </a:moveTo>
                  <a:lnTo>
                    <a:pt x="136" y="0"/>
                  </a:lnTo>
                  <a:lnTo>
                    <a:pt x="136" y="230"/>
                  </a:lnTo>
                  <a:lnTo>
                    <a:pt x="61" y="230"/>
                  </a:lnTo>
                  <a:lnTo>
                    <a:pt x="72" y="221"/>
                  </a:lnTo>
                  <a:lnTo>
                    <a:pt x="84" y="213"/>
                  </a:lnTo>
                  <a:lnTo>
                    <a:pt x="93" y="203"/>
                  </a:lnTo>
                  <a:lnTo>
                    <a:pt x="102" y="194"/>
                  </a:lnTo>
                  <a:lnTo>
                    <a:pt x="109" y="185"/>
                  </a:lnTo>
                  <a:lnTo>
                    <a:pt x="115" y="176"/>
                  </a:lnTo>
                  <a:lnTo>
                    <a:pt x="117" y="166"/>
                  </a:lnTo>
                  <a:lnTo>
                    <a:pt x="118" y="157"/>
                  </a:lnTo>
                  <a:lnTo>
                    <a:pt x="101" y="141"/>
                  </a:lnTo>
                  <a:lnTo>
                    <a:pt x="90" y="125"/>
                  </a:lnTo>
                  <a:lnTo>
                    <a:pt x="83" y="108"/>
                  </a:lnTo>
                  <a:lnTo>
                    <a:pt x="80" y="92"/>
                  </a:lnTo>
                  <a:lnTo>
                    <a:pt x="83" y="75"/>
                  </a:lnTo>
                  <a:lnTo>
                    <a:pt x="92" y="60"/>
                  </a:lnTo>
                  <a:lnTo>
                    <a:pt x="106" y="47"/>
                  </a:lnTo>
                  <a:lnTo>
                    <a:pt x="126" y="34"/>
                  </a:lnTo>
                  <a:lnTo>
                    <a:pt x="128" y="29"/>
                  </a:lnTo>
                  <a:lnTo>
                    <a:pt x="128" y="26"/>
                  </a:lnTo>
                  <a:lnTo>
                    <a:pt x="128" y="22"/>
                  </a:lnTo>
                  <a:lnTo>
                    <a:pt x="129" y="19"/>
                  </a:lnTo>
                  <a:lnTo>
                    <a:pt x="126" y="17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1" y="10"/>
                  </a:lnTo>
                  <a:lnTo>
                    <a:pt x="104" y="13"/>
                  </a:lnTo>
                  <a:lnTo>
                    <a:pt x="87" y="20"/>
                  </a:lnTo>
                  <a:lnTo>
                    <a:pt x="69" y="30"/>
                  </a:lnTo>
                  <a:lnTo>
                    <a:pt x="52" y="41"/>
                  </a:lnTo>
                  <a:lnTo>
                    <a:pt x="34" y="50"/>
                  </a:lnTo>
                  <a:lnTo>
                    <a:pt x="19" y="56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4" y="43"/>
                  </a:lnTo>
                  <a:lnTo>
                    <a:pt x="9" y="36"/>
                  </a:lnTo>
                  <a:lnTo>
                    <a:pt x="14" y="30"/>
                  </a:lnTo>
                  <a:lnTo>
                    <a:pt x="19" y="25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33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8" name="Freeform 278"/>
            <p:cNvSpPr>
              <a:spLocks/>
            </p:cNvSpPr>
            <p:nvPr/>
          </p:nvSpPr>
          <p:spPr bwMode="auto">
            <a:xfrm>
              <a:off x="3562" y="2789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33" y="229"/>
                </a:cxn>
                <a:cxn ang="0">
                  <a:pos x="150" y="208"/>
                </a:cxn>
                <a:cxn ang="0">
                  <a:pos x="168" y="186"/>
                </a:cxn>
                <a:cxn ang="0">
                  <a:pos x="187" y="165"/>
                </a:cxn>
                <a:cxn ang="0">
                  <a:pos x="206" y="143"/>
                </a:cxn>
                <a:cxn ang="0">
                  <a:pos x="209" y="126"/>
                </a:cxn>
                <a:cxn ang="0">
                  <a:pos x="189" y="117"/>
                </a:cxn>
                <a:cxn ang="0">
                  <a:pos x="182" y="111"/>
                </a:cxn>
                <a:cxn ang="0">
                  <a:pos x="175" y="105"/>
                </a:cxn>
                <a:cxn ang="0">
                  <a:pos x="174" y="105"/>
                </a:cxn>
                <a:cxn ang="0">
                  <a:pos x="174" y="104"/>
                </a:cxn>
                <a:cxn ang="0">
                  <a:pos x="170" y="103"/>
                </a:cxn>
                <a:cxn ang="0">
                  <a:pos x="164" y="102"/>
                </a:cxn>
                <a:cxn ang="0">
                  <a:pos x="164" y="102"/>
                </a:cxn>
                <a:cxn ang="0">
                  <a:pos x="163" y="103"/>
                </a:cxn>
                <a:cxn ang="0">
                  <a:pos x="160" y="100"/>
                </a:cxn>
                <a:cxn ang="0">
                  <a:pos x="158" y="99"/>
                </a:cxn>
                <a:cxn ang="0">
                  <a:pos x="152" y="97"/>
                </a:cxn>
                <a:cxn ang="0">
                  <a:pos x="147" y="94"/>
                </a:cxn>
                <a:cxn ang="0">
                  <a:pos x="129" y="83"/>
                </a:cxn>
                <a:cxn ang="0">
                  <a:pos x="115" y="92"/>
                </a:cxn>
                <a:cxn ang="0">
                  <a:pos x="104" y="128"/>
                </a:cxn>
                <a:cxn ang="0">
                  <a:pos x="91" y="163"/>
                </a:cxn>
                <a:cxn ang="0">
                  <a:pos x="79" y="196"/>
                </a:cxn>
                <a:cxn ang="0">
                  <a:pos x="66" y="229"/>
                </a:cxn>
                <a:cxn ang="0">
                  <a:pos x="36" y="205"/>
                </a:cxn>
                <a:cxn ang="0">
                  <a:pos x="34" y="152"/>
                </a:cxn>
                <a:cxn ang="0">
                  <a:pos x="26" y="133"/>
                </a:cxn>
                <a:cxn ang="0">
                  <a:pos x="19" y="130"/>
                </a:cxn>
                <a:cxn ang="0">
                  <a:pos x="13" y="132"/>
                </a:cxn>
                <a:cxn ang="0">
                  <a:pos x="7" y="137"/>
                </a:cxn>
                <a:cxn ang="0">
                  <a:pos x="4" y="150"/>
                </a:cxn>
                <a:cxn ang="0">
                  <a:pos x="3" y="167"/>
                </a:cxn>
                <a:cxn ang="0">
                  <a:pos x="0" y="113"/>
                </a:cxn>
                <a:cxn ang="0">
                  <a:pos x="4" y="112"/>
                </a:cxn>
                <a:cxn ang="0">
                  <a:pos x="6" y="112"/>
                </a:cxn>
                <a:cxn ang="0">
                  <a:pos x="7" y="105"/>
                </a:cxn>
                <a:cxn ang="0">
                  <a:pos x="8" y="99"/>
                </a:cxn>
                <a:cxn ang="0">
                  <a:pos x="5" y="95"/>
                </a:cxn>
                <a:cxn ang="0">
                  <a:pos x="0" y="90"/>
                </a:cxn>
                <a:cxn ang="0">
                  <a:pos x="11" y="30"/>
                </a:cxn>
                <a:cxn ang="0">
                  <a:pos x="33" y="34"/>
                </a:cxn>
                <a:cxn ang="0">
                  <a:pos x="54" y="38"/>
                </a:cxn>
                <a:cxn ang="0">
                  <a:pos x="76" y="43"/>
                </a:cxn>
                <a:cxn ang="0">
                  <a:pos x="98" y="43"/>
                </a:cxn>
                <a:cxn ang="0">
                  <a:pos x="104" y="30"/>
                </a:cxn>
                <a:cxn ang="0">
                  <a:pos x="103" y="13"/>
                </a:cxn>
                <a:cxn ang="0">
                  <a:pos x="103" y="5"/>
                </a:cxn>
              </a:cxnLst>
              <a:rect l="0" t="0" r="r" b="b"/>
              <a:pathLst>
                <a:path w="231" h="229">
                  <a:moveTo>
                    <a:pt x="104" y="0"/>
                  </a:moveTo>
                  <a:lnTo>
                    <a:pt x="231" y="0"/>
                  </a:lnTo>
                  <a:lnTo>
                    <a:pt x="231" y="229"/>
                  </a:lnTo>
                  <a:lnTo>
                    <a:pt x="133" y="229"/>
                  </a:lnTo>
                  <a:lnTo>
                    <a:pt x="142" y="219"/>
                  </a:lnTo>
                  <a:lnTo>
                    <a:pt x="150" y="208"/>
                  </a:lnTo>
                  <a:lnTo>
                    <a:pt x="159" y="197"/>
                  </a:lnTo>
                  <a:lnTo>
                    <a:pt x="168" y="186"/>
                  </a:lnTo>
                  <a:lnTo>
                    <a:pt x="176" y="175"/>
                  </a:lnTo>
                  <a:lnTo>
                    <a:pt x="187" y="165"/>
                  </a:lnTo>
                  <a:lnTo>
                    <a:pt x="196" y="153"/>
                  </a:lnTo>
                  <a:lnTo>
                    <a:pt x="206" y="143"/>
                  </a:lnTo>
                  <a:lnTo>
                    <a:pt x="210" y="133"/>
                  </a:lnTo>
                  <a:lnTo>
                    <a:pt x="209" y="126"/>
                  </a:lnTo>
                  <a:lnTo>
                    <a:pt x="202" y="121"/>
                  </a:lnTo>
                  <a:lnTo>
                    <a:pt x="189" y="117"/>
                  </a:lnTo>
                  <a:lnTo>
                    <a:pt x="186" y="114"/>
                  </a:lnTo>
                  <a:lnTo>
                    <a:pt x="182" y="111"/>
                  </a:lnTo>
                  <a:lnTo>
                    <a:pt x="179" y="107"/>
                  </a:lnTo>
                  <a:lnTo>
                    <a:pt x="175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5"/>
                  </a:lnTo>
                  <a:lnTo>
                    <a:pt x="174" y="104"/>
                  </a:lnTo>
                  <a:lnTo>
                    <a:pt x="172" y="104"/>
                  </a:lnTo>
                  <a:lnTo>
                    <a:pt x="170" y="103"/>
                  </a:lnTo>
                  <a:lnTo>
                    <a:pt x="166" y="103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3" y="103"/>
                  </a:lnTo>
                  <a:lnTo>
                    <a:pt x="161" y="102"/>
                  </a:lnTo>
                  <a:lnTo>
                    <a:pt x="160" y="100"/>
                  </a:lnTo>
                  <a:lnTo>
                    <a:pt x="159" y="100"/>
                  </a:lnTo>
                  <a:lnTo>
                    <a:pt x="158" y="99"/>
                  </a:lnTo>
                  <a:lnTo>
                    <a:pt x="156" y="98"/>
                  </a:lnTo>
                  <a:lnTo>
                    <a:pt x="152" y="97"/>
                  </a:lnTo>
                  <a:lnTo>
                    <a:pt x="149" y="95"/>
                  </a:lnTo>
                  <a:lnTo>
                    <a:pt x="147" y="94"/>
                  </a:lnTo>
                  <a:lnTo>
                    <a:pt x="137" y="87"/>
                  </a:lnTo>
                  <a:lnTo>
                    <a:pt x="129" y="83"/>
                  </a:lnTo>
                  <a:lnTo>
                    <a:pt x="122" y="85"/>
                  </a:lnTo>
                  <a:lnTo>
                    <a:pt x="115" y="92"/>
                  </a:lnTo>
                  <a:lnTo>
                    <a:pt x="110" y="111"/>
                  </a:lnTo>
                  <a:lnTo>
                    <a:pt x="104" y="128"/>
                  </a:lnTo>
                  <a:lnTo>
                    <a:pt x="98" y="147"/>
                  </a:lnTo>
                  <a:lnTo>
                    <a:pt x="91" y="163"/>
                  </a:lnTo>
                  <a:lnTo>
                    <a:pt x="85" y="180"/>
                  </a:lnTo>
                  <a:lnTo>
                    <a:pt x="79" y="196"/>
                  </a:lnTo>
                  <a:lnTo>
                    <a:pt x="73" y="213"/>
                  </a:lnTo>
                  <a:lnTo>
                    <a:pt x="66" y="229"/>
                  </a:lnTo>
                  <a:lnTo>
                    <a:pt x="36" y="229"/>
                  </a:lnTo>
                  <a:lnTo>
                    <a:pt x="36" y="205"/>
                  </a:lnTo>
                  <a:lnTo>
                    <a:pt x="36" y="178"/>
                  </a:lnTo>
                  <a:lnTo>
                    <a:pt x="34" y="152"/>
                  </a:lnTo>
                  <a:lnTo>
                    <a:pt x="28" y="133"/>
                  </a:lnTo>
                  <a:lnTo>
                    <a:pt x="26" y="133"/>
                  </a:lnTo>
                  <a:lnTo>
                    <a:pt x="22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3" y="132"/>
                  </a:lnTo>
                  <a:lnTo>
                    <a:pt x="11" y="134"/>
                  </a:lnTo>
                  <a:lnTo>
                    <a:pt x="7" y="137"/>
                  </a:lnTo>
                  <a:lnTo>
                    <a:pt x="4" y="140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3" y="167"/>
                  </a:lnTo>
                  <a:lnTo>
                    <a:pt x="0" y="175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8" y="99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3" y="92"/>
                  </a:lnTo>
                  <a:lnTo>
                    <a:pt x="0" y="90"/>
                  </a:lnTo>
                  <a:lnTo>
                    <a:pt x="0" y="28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4"/>
                  </a:lnTo>
                  <a:lnTo>
                    <a:pt x="44" y="36"/>
                  </a:lnTo>
                  <a:lnTo>
                    <a:pt x="54" y="38"/>
                  </a:lnTo>
                  <a:lnTo>
                    <a:pt x="65" y="40"/>
                  </a:lnTo>
                  <a:lnTo>
                    <a:pt x="76" y="43"/>
                  </a:lnTo>
                  <a:lnTo>
                    <a:pt x="87" y="45"/>
                  </a:lnTo>
                  <a:lnTo>
                    <a:pt x="98" y="43"/>
                  </a:lnTo>
                  <a:lnTo>
                    <a:pt x="103" y="38"/>
                  </a:lnTo>
                  <a:lnTo>
                    <a:pt x="104" y="30"/>
                  </a:lnTo>
                  <a:lnTo>
                    <a:pt x="102" y="17"/>
                  </a:lnTo>
                  <a:lnTo>
                    <a:pt x="103" y="13"/>
                  </a:lnTo>
                  <a:lnTo>
                    <a:pt x="103" y="8"/>
                  </a:lnTo>
                  <a:lnTo>
                    <a:pt x="103" y="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19" name="Freeform 279"/>
            <p:cNvSpPr>
              <a:spLocks/>
            </p:cNvSpPr>
            <p:nvPr/>
          </p:nvSpPr>
          <p:spPr bwMode="auto">
            <a:xfrm>
              <a:off x="3562" y="2674"/>
              <a:ext cx="115" cy="11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96" y="32"/>
                </a:cxn>
                <a:cxn ang="0">
                  <a:pos x="109" y="64"/>
                </a:cxn>
                <a:cxn ang="0">
                  <a:pos x="120" y="98"/>
                </a:cxn>
                <a:cxn ang="0">
                  <a:pos x="130" y="132"/>
                </a:cxn>
                <a:cxn ang="0">
                  <a:pos x="138" y="140"/>
                </a:cxn>
                <a:cxn ang="0">
                  <a:pos x="147" y="143"/>
                </a:cxn>
                <a:cxn ang="0">
                  <a:pos x="157" y="132"/>
                </a:cxn>
                <a:cxn ang="0">
                  <a:pos x="171" y="123"/>
                </a:cxn>
                <a:cxn ang="0">
                  <a:pos x="173" y="124"/>
                </a:cxn>
                <a:cxn ang="0">
                  <a:pos x="175" y="125"/>
                </a:cxn>
                <a:cxn ang="0">
                  <a:pos x="176" y="124"/>
                </a:cxn>
                <a:cxn ang="0">
                  <a:pos x="178" y="124"/>
                </a:cxn>
                <a:cxn ang="0">
                  <a:pos x="178" y="122"/>
                </a:cxn>
                <a:cxn ang="0">
                  <a:pos x="178" y="121"/>
                </a:cxn>
                <a:cxn ang="0">
                  <a:pos x="188" y="116"/>
                </a:cxn>
                <a:cxn ang="0">
                  <a:pos x="195" y="113"/>
                </a:cxn>
                <a:cxn ang="0">
                  <a:pos x="203" y="110"/>
                </a:cxn>
                <a:cxn ang="0">
                  <a:pos x="216" y="108"/>
                </a:cxn>
                <a:cxn ang="0">
                  <a:pos x="218" y="105"/>
                </a:cxn>
                <a:cxn ang="0">
                  <a:pos x="217" y="95"/>
                </a:cxn>
                <a:cxn ang="0">
                  <a:pos x="204" y="78"/>
                </a:cxn>
                <a:cxn ang="0">
                  <a:pos x="183" y="56"/>
                </a:cxn>
                <a:cxn ang="0">
                  <a:pos x="164" y="33"/>
                </a:cxn>
                <a:cxn ang="0">
                  <a:pos x="145" y="11"/>
                </a:cxn>
                <a:cxn ang="0">
                  <a:pos x="231" y="0"/>
                </a:cxn>
                <a:cxn ang="0">
                  <a:pos x="104" y="229"/>
                </a:cxn>
                <a:cxn ang="0">
                  <a:pos x="110" y="206"/>
                </a:cxn>
                <a:cxn ang="0">
                  <a:pos x="118" y="187"/>
                </a:cxn>
                <a:cxn ang="0">
                  <a:pos x="112" y="183"/>
                </a:cxn>
                <a:cxn ang="0">
                  <a:pos x="103" y="181"/>
                </a:cxn>
                <a:cxn ang="0">
                  <a:pos x="76" y="187"/>
                </a:cxn>
                <a:cxn ang="0">
                  <a:pos x="51" y="192"/>
                </a:cxn>
                <a:cxn ang="0">
                  <a:pos x="26" y="197"/>
                </a:cxn>
                <a:cxn ang="0">
                  <a:pos x="0" y="200"/>
                </a:cxn>
                <a:cxn ang="0">
                  <a:pos x="8" y="142"/>
                </a:cxn>
                <a:cxn ang="0">
                  <a:pos x="20" y="131"/>
                </a:cxn>
                <a:cxn ang="0">
                  <a:pos x="23" y="123"/>
                </a:cxn>
                <a:cxn ang="0">
                  <a:pos x="22" y="116"/>
                </a:cxn>
                <a:cxn ang="0">
                  <a:pos x="18" y="113"/>
                </a:cxn>
                <a:cxn ang="0">
                  <a:pos x="11" y="109"/>
                </a:cxn>
                <a:cxn ang="0">
                  <a:pos x="6" y="109"/>
                </a:cxn>
                <a:cxn ang="0">
                  <a:pos x="3" y="110"/>
                </a:cxn>
                <a:cxn ang="0">
                  <a:pos x="0" y="23"/>
                </a:cxn>
                <a:cxn ang="0">
                  <a:pos x="15" y="48"/>
                </a:cxn>
                <a:cxn ang="0">
                  <a:pos x="20" y="86"/>
                </a:cxn>
                <a:cxn ang="0">
                  <a:pos x="26" y="91"/>
                </a:cxn>
                <a:cxn ang="0">
                  <a:pos x="31" y="95"/>
                </a:cxn>
                <a:cxn ang="0">
                  <a:pos x="37" y="93"/>
                </a:cxn>
                <a:cxn ang="0">
                  <a:pos x="44" y="92"/>
                </a:cxn>
                <a:cxn ang="0">
                  <a:pos x="51" y="49"/>
                </a:cxn>
                <a:cxn ang="0">
                  <a:pos x="51" y="0"/>
                </a:cxn>
              </a:cxnLst>
              <a:rect l="0" t="0" r="r" b="b"/>
              <a:pathLst>
                <a:path w="231" h="229">
                  <a:moveTo>
                    <a:pt x="51" y="0"/>
                  </a:moveTo>
                  <a:lnTo>
                    <a:pt x="83" y="0"/>
                  </a:lnTo>
                  <a:lnTo>
                    <a:pt x="90" y="16"/>
                  </a:lnTo>
                  <a:lnTo>
                    <a:pt x="96" y="32"/>
                  </a:lnTo>
                  <a:lnTo>
                    <a:pt x="102" y="48"/>
                  </a:lnTo>
                  <a:lnTo>
                    <a:pt x="109" y="64"/>
                  </a:lnTo>
                  <a:lnTo>
                    <a:pt x="114" y="80"/>
                  </a:lnTo>
                  <a:lnTo>
                    <a:pt x="120" y="98"/>
                  </a:lnTo>
                  <a:lnTo>
                    <a:pt x="125" y="115"/>
                  </a:lnTo>
                  <a:lnTo>
                    <a:pt x="130" y="132"/>
                  </a:lnTo>
                  <a:lnTo>
                    <a:pt x="135" y="137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7" y="143"/>
                  </a:lnTo>
                  <a:lnTo>
                    <a:pt x="152" y="137"/>
                  </a:lnTo>
                  <a:lnTo>
                    <a:pt x="157" y="132"/>
                  </a:lnTo>
                  <a:lnTo>
                    <a:pt x="163" y="129"/>
                  </a:lnTo>
                  <a:lnTo>
                    <a:pt x="171" y="123"/>
                  </a:lnTo>
                  <a:lnTo>
                    <a:pt x="172" y="124"/>
                  </a:lnTo>
                  <a:lnTo>
                    <a:pt x="173" y="124"/>
                  </a:lnTo>
                  <a:lnTo>
                    <a:pt x="174" y="124"/>
                  </a:lnTo>
                  <a:lnTo>
                    <a:pt x="175" y="125"/>
                  </a:lnTo>
                  <a:lnTo>
                    <a:pt x="176" y="125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78" y="124"/>
                  </a:lnTo>
                  <a:lnTo>
                    <a:pt x="178" y="123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8" y="121"/>
                  </a:lnTo>
                  <a:lnTo>
                    <a:pt x="183" y="119"/>
                  </a:lnTo>
                  <a:lnTo>
                    <a:pt x="188" y="116"/>
                  </a:lnTo>
                  <a:lnTo>
                    <a:pt x="191" y="114"/>
                  </a:lnTo>
                  <a:lnTo>
                    <a:pt x="195" y="113"/>
                  </a:lnTo>
                  <a:lnTo>
                    <a:pt x="199" y="112"/>
                  </a:lnTo>
                  <a:lnTo>
                    <a:pt x="203" y="110"/>
                  </a:lnTo>
                  <a:lnTo>
                    <a:pt x="209" y="109"/>
                  </a:lnTo>
                  <a:lnTo>
                    <a:pt x="216" y="108"/>
                  </a:lnTo>
                  <a:lnTo>
                    <a:pt x="216" y="108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7" y="95"/>
                  </a:lnTo>
                  <a:lnTo>
                    <a:pt x="214" y="90"/>
                  </a:lnTo>
                  <a:lnTo>
                    <a:pt x="204" y="78"/>
                  </a:lnTo>
                  <a:lnTo>
                    <a:pt x="194" y="67"/>
                  </a:lnTo>
                  <a:lnTo>
                    <a:pt x="183" y="56"/>
                  </a:lnTo>
                  <a:lnTo>
                    <a:pt x="174" y="45"/>
                  </a:lnTo>
                  <a:lnTo>
                    <a:pt x="164" y="33"/>
                  </a:lnTo>
                  <a:lnTo>
                    <a:pt x="155" y="22"/>
                  </a:lnTo>
                  <a:lnTo>
                    <a:pt x="145" y="11"/>
                  </a:lnTo>
                  <a:lnTo>
                    <a:pt x="136" y="0"/>
                  </a:lnTo>
                  <a:lnTo>
                    <a:pt x="231" y="0"/>
                  </a:lnTo>
                  <a:lnTo>
                    <a:pt x="231" y="229"/>
                  </a:lnTo>
                  <a:lnTo>
                    <a:pt x="104" y="229"/>
                  </a:lnTo>
                  <a:lnTo>
                    <a:pt x="106" y="218"/>
                  </a:lnTo>
                  <a:lnTo>
                    <a:pt x="110" y="206"/>
                  </a:lnTo>
                  <a:lnTo>
                    <a:pt x="113" y="196"/>
                  </a:lnTo>
                  <a:lnTo>
                    <a:pt x="118" y="187"/>
                  </a:lnTo>
                  <a:lnTo>
                    <a:pt x="115" y="184"/>
                  </a:lnTo>
                  <a:lnTo>
                    <a:pt x="112" y="183"/>
                  </a:lnTo>
                  <a:lnTo>
                    <a:pt x="109" y="182"/>
                  </a:lnTo>
                  <a:lnTo>
                    <a:pt x="103" y="181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64" y="190"/>
                  </a:lnTo>
                  <a:lnTo>
                    <a:pt x="51" y="192"/>
                  </a:lnTo>
                  <a:lnTo>
                    <a:pt x="38" y="195"/>
                  </a:lnTo>
                  <a:lnTo>
                    <a:pt x="26" y="197"/>
                  </a:lnTo>
                  <a:lnTo>
                    <a:pt x="13" y="198"/>
                  </a:lnTo>
                  <a:lnTo>
                    <a:pt x="0" y="200"/>
                  </a:lnTo>
                  <a:lnTo>
                    <a:pt x="0" y="147"/>
                  </a:lnTo>
                  <a:lnTo>
                    <a:pt x="8" y="142"/>
                  </a:lnTo>
                  <a:lnTo>
                    <a:pt x="14" y="137"/>
                  </a:lnTo>
                  <a:lnTo>
                    <a:pt x="20" y="131"/>
                  </a:lnTo>
                  <a:lnTo>
                    <a:pt x="24" y="125"/>
                  </a:lnTo>
                  <a:lnTo>
                    <a:pt x="23" y="123"/>
                  </a:lnTo>
                  <a:lnTo>
                    <a:pt x="23" y="120"/>
                  </a:lnTo>
                  <a:lnTo>
                    <a:pt x="22" y="116"/>
                  </a:lnTo>
                  <a:lnTo>
                    <a:pt x="21" y="114"/>
                  </a:lnTo>
                  <a:lnTo>
                    <a:pt x="18" y="113"/>
                  </a:lnTo>
                  <a:lnTo>
                    <a:pt x="14" y="110"/>
                  </a:lnTo>
                  <a:lnTo>
                    <a:pt x="11" y="109"/>
                  </a:lnTo>
                  <a:lnTo>
                    <a:pt x="7" y="108"/>
                  </a:lnTo>
                  <a:lnTo>
                    <a:pt x="6" y="109"/>
                  </a:lnTo>
                  <a:lnTo>
                    <a:pt x="4" y="109"/>
                  </a:lnTo>
                  <a:lnTo>
                    <a:pt x="3" y="110"/>
                  </a:lnTo>
                  <a:lnTo>
                    <a:pt x="0" y="112"/>
                  </a:lnTo>
                  <a:lnTo>
                    <a:pt x="0" y="23"/>
                  </a:lnTo>
                  <a:lnTo>
                    <a:pt x="9" y="34"/>
                  </a:lnTo>
                  <a:lnTo>
                    <a:pt x="15" y="48"/>
                  </a:lnTo>
                  <a:lnTo>
                    <a:pt x="19" y="66"/>
                  </a:lnTo>
                  <a:lnTo>
                    <a:pt x="20" y="86"/>
                  </a:lnTo>
                  <a:lnTo>
                    <a:pt x="22" y="89"/>
                  </a:lnTo>
                  <a:lnTo>
                    <a:pt x="26" y="91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4" y="94"/>
                  </a:lnTo>
                  <a:lnTo>
                    <a:pt x="37" y="93"/>
                  </a:lnTo>
                  <a:lnTo>
                    <a:pt x="41" y="93"/>
                  </a:lnTo>
                  <a:lnTo>
                    <a:pt x="44" y="92"/>
                  </a:lnTo>
                  <a:lnTo>
                    <a:pt x="50" y="74"/>
                  </a:lnTo>
                  <a:lnTo>
                    <a:pt x="51" y="49"/>
                  </a:lnTo>
                  <a:lnTo>
                    <a:pt x="51" y="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0" name="Freeform 280"/>
            <p:cNvSpPr>
              <a:spLocks/>
            </p:cNvSpPr>
            <p:nvPr/>
          </p:nvSpPr>
          <p:spPr bwMode="auto">
            <a:xfrm>
              <a:off x="3640" y="2559"/>
              <a:ext cx="37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215"/>
                </a:cxn>
                <a:cxn ang="0">
                  <a:pos x="74" y="211"/>
                </a:cxn>
                <a:cxn ang="0">
                  <a:pos x="74" y="208"/>
                </a:cxn>
                <a:cxn ang="0">
                  <a:pos x="72" y="204"/>
                </a:cxn>
                <a:cxn ang="0">
                  <a:pos x="72" y="201"/>
                </a:cxn>
                <a:cxn ang="0">
                  <a:pos x="52" y="188"/>
                </a:cxn>
                <a:cxn ang="0">
                  <a:pos x="38" y="174"/>
                </a:cxn>
                <a:cxn ang="0">
                  <a:pos x="29" y="159"/>
                </a:cxn>
                <a:cxn ang="0">
                  <a:pos x="25" y="143"/>
                </a:cxn>
                <a:cxn ang="0">
                  <a:pos x="28" y="127"/>
                </a:cxn>
                <a:cxn ang="0">
                  <a:pos x="34" y="110"/>
                </a:cxn>
                <a:cxn ang="0">
                  <a:pos x="46" y="94"/>
                </a:cxn>
                <a:cxn ang="0">
                  <a:pos x="63" y="78"/>
                </a:cxn>
                <a:cxn ang="0">
                  <a:pos x="62" y="68"/>
                </a:cxn>
                <a:cxn ang="0">
                  <a:pos x="60" y="58"/>
                </a:cxn>
                <a:cxn ang="0">
                  <a:pos x="54" y="49"/>
                </a:cxn>
                <a:cxn ang="0">
                  <a:pos x="46" y="38"/>
                </a:cxn>
                <a:cxn ang="0">
                  <a:pos x="37" y="29"/>
                </a:cxn>
                <a:cxn ang="0">
                  <a:pos x="25" y="19"/>
                </a:cxn>
                <a:cxn ang="0">
                  <a:pos x="13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4" h="215">
                  <a:moveTo>
                    <a:pt x="0" y="0"/>
                  </a:moveTo>
                  <a:lnTo>
                    <a:pt x="74" y="0"/>
                  </a:lnTo>
                  <a:lnTo>
                    <a:pt x="74" y="215"/>
                  </a:lnTo>
                  <a:lnTo>
                    <a:pt x="74" y="211"/>
                  </a:lnTo>
                  <a:lnTo>
                    <a:pt x="74" y="208"/>
                  </a:lnTo>
                  <a:lnTo>
                    <a:pt x="72" y="204"/>
                  </a:lnTo>
                  <a:lnTo>
                    <a:pt x="72" y="201"/>
                  </a:lnTo>
                  <a:lnTo>
                    <a:pt x="52" y="188"/>
                  </a:lnTo>
                  <a:lnTo>
                    <a:pt x="38" y="174"/>
                  </a:lnTo>
                  <a:lnTo>
                    <a:pt x="29" y="159"/>
                  </a:lnTo>
                  <a:lnTo>
                    <a:pt x="25" y="143"/>
                  </a:lnTo>
                  <a:lnTo>
                    <a:pt x="28" y="127"/>
                  </a:lnTo>
                  <a:lnTo>
                    <a:pt x="34" y="110"/>
                  </a:lnTo>
                  <a:lnTo>
                    <a:pt x="46" y="94"/>
                  </a:lnTo>
                  <a:lnTo>
                    <a:pt x="63" y="78"/>
                  </a:lnTo>
                  <a:lnTo>
                    <a:pt x="62" y="68"/>
                  </a:lnTo>
                  <a:lnTo>
                    <a:pt x="60" y="58"/>
                  </a:lnTo>
                  <a:lnTo>
                    <a:pt x="54" y="49"/>
                  </a:lnTo>
                  <a:lnTo>
                    <a:pt x="46" y="38"/>
                  </a:lnTo>
                  <a:lnTo>
                    <a:pt x="37" y="29"/>
                  </a:lnTo>
                  <a:lnTo>
                    <a:pt x="25" y="19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1" name="Freeform 281"/>
            <p:cNvSpPr>
              <a:spLocks/>
            </p:cNvSpPr>
            <p:nvPr/>
          </p:nvSpPr>
          <p:spPr bwMode="auto">
            <a:xfrm>
              <a:off x="3612" y="2648"/>
              <a:ext cx="65" cy="26"/>
            </a:xfrm>
            <a:custGeom>
              <a:avLst/>
              <a:gdLst/>
              <a:ahLst/>
              <a:cxnLst>
                <a:cxn ang="0">
                  <a:pos x="129" y="38"/>
                </a:cxn>
                <a:cxn ang="0">
                  <a:pos x="126" y="40"/>
                </a:cxn>
                <a:cxn ang="0">
                  <a:pos x="125" y="41"/>
                </a:cxn>
                <a:cxn ang="0">
                  <a:pos x="123" y="44"/>
                </a:cxn>
                <a:cxn ang="0">
                  <a:pos x="121" y="46"/>
                </a:cxn>
                <a:cxn ang="0">
                  <a:pos x="106" y="43"/>
                </a:cxn>
                <a:cxn ang="0">
                  <a:pos x="88" y="36"/>
                </a:cxn>
                <a:cxn ang="0">
                  <a:pos x="70" y="25"/>
                </a:cxn>
                <a:cxn ang="0">
                  <a:pos x="51" y="15"/>
                </a:cxn>
                <a:cxn ang="0">
                  <a:pos x="35" y="6"/>
                </a:cxn>
                <a:cxn ang="0">
                  <a:pos x="20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4" y="13"/>
                </a:cxn>
                <a:cxn ang="0">
                  <a:pos x="9" y="18"/>
                </a:cxn>
                <a:cxn ang="0">
                  <a:pos x="12" y="24"/>
                </a:cxn>
                <a:cxn ang="0">
                  <a:pos x="17" y="29"/>
                </a:cxn>
                <a:cxn ang="0">
                  <a:pos x="21" y="35"/>
                </a:cxn>
                <a:cxn ang="0">
                  <a:pos x="26" y="40"/>
                </a:cxn>
                <a:cxn ang="0">
                  <a:pos x="30" y="46"/>
                </a:cxn>
                <a:cxn ang="0">
                  <a:pos x="34" y="52"/>
                </a:cxn>
                <a:cxn ang="0">
                  <a:pos x="129" y="52"/>
                </a:cxn>
                <a:cxn ang="0">
                  <a:pos x="129" y="38"/>
                </a:cxn>
                <a:cxn ang="0">
                  <a:pos x="129" y="38"/>
                </a:cxn>
              </a:cxnLst>
              <a:rect l="0" t="0" r="r" b="b"/>
              <a:pathLst>
                <a:path w="129" h="52">
                  <a:moveTo>
                    <a:pt x="129" y="38"/>
                  </a:moveTo>
                  <a:lnTo>
                    <a:pt x="126" y="40"/>
                  </a:lnTo>
                  <a:lnTo>
                    <a:pt x="125" y="41"/>
                  </a:lnTo>
                  <a:lnTo>
                    <a:pt x="123" y="44"/>
                  </a:lnTo>
                  <a:lnTo>
                    <a:pt x="121" y="46"/>
                  </a:lnTo>
                  <a:lnTo>
                    <a:pt x="106" y="43"/>
                  </a:lnTo>
                  <a:lnTo>
                    <a:pt x="88" y="36"/>
                  </a:lnTo>
                  <a:lnTo>
                    <a:pt x="70" y="25"/>
                  </a:lnTo>
                  <a:lnTo>
                    <a:pt x="51" y="15"/>
                  </a:lnTo>
                  <a:lnTo>
                    <a:pt x="35" y="6"/>
                  </a:lnTo>
                  <a:lnTo>
                    <a:pt x="20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4" y="13"/>
                  </a:lnTo>
                  <a:lnTo>
                    <a:pt x="9" y="18"/>
                  </a:lnTo>
                  <a:lnTo>
                    <a:pt x="12" y="24"/>
                  </a:lnTo>
                  <a:lnTo>
                    <a:pt x="17" y="29"/>
                  </a:lnTo>
                  <a:lnTo>
                    <a:pt x="21" y="35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4" y="52"/>
                  </a:lnTo>
                  <a:lnTo>
                    <a:pt x="129" y="52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2" name="Freeform 282"/>
            <p:cNvSpPr>
              <a:spLocks/>
            </p:cNvSpPr>
            <p:nvPr/>
          </p:nvSpPr>
          <p:spPr bwMode="auto">
            <a:xfrm>
              <a:off x="3587" y="2658"/>
              <a:ext cx="16" cy="16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0" y="32"/>
                </a:cxn>
                <a:cxn ang="0">
                  <a:pos x="1" y="18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2" y="8"/>
                </a:cxn>
                <a:cxn ang="0">
                  <a:pos x="25" y="16"/>
                </a:cxn>
                <a:cxn ang="0">
                  <a:pos x="29" y="24"/>
                </a:cxn>
                <a:cxn ang="0">
                  <a:pos x="32" y="32"/>
                </a:cxn>
              </a:cxnLst>
              <a:rect l="0" t="0" r="r" b="b"/>
              <a:pathLst>
                <a:path w="32" h="32">
                  <a:moveTo>
                    <a:pt x="32" y="32"/>
                  </a:moveTo>
                  <a:lnTo>
                    <a:pt x="0" y="32"/>
                  </a:lnTo>
                  <a:lnTo>
                    <a:pt x="1" y="18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8"/>
                  </a:lnTo>
                  <a:lnTo>
                    <a:pt x="25" y="16"/>
                  </a:lnTo>
                  <a:lnTo>
                    <a:pt x="29" y="2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3" name="Freeform 283"/>
            <p:cNvSpPr>
              <a:spLocks/>
            </p:cNvSpPr>
            <p:nvPr/>
          </p:nvSpPr>
          <p:spPr bwMode="auto">
            <a:xfrm>
              <a:off x="3562" y="2444"/>
              <a:ext cx="115" cy="115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157" y="230"/>
                </a:cxn>
                <a:cxn ang="0">
                  <a:pos x="128" y="212"/>
                </a:cxn>
                <a:cxn ang="0">
                  <a:pos x="99" y="196"/>
                </a:cxn>
                <a:cxn ang="0">
                  <a:pos x="73" y="181"/>
                </a:cxn>
                <a:cxn ang="0">
                  <a:pos x="52" y="169"/>
                </a:cxn>
                <a:cxn ang="0">
                  <a:pos x="52" y="167"/>
                </a:cxn>
                <a:cxn ang="0">
                  <a:pos x="52" y="165"/>
                </a:cxn>
                <a:cxn ang="0">
                  <a:pos x="35" y="152"/>
                </a:cxn>
                <a:cxn ang="0">
                  <a:pos x="21" y="143"/>
                </a:cxn>
                <a:cxn ang="0">
                  <a:pos x="11" y="135"/>
                </a:cxn>
                <a:cxn ang="0">
                  <a:pos x="0" y="128"/>
                </a:cxn>
                <a:cxn ang="0">
                  <a:pos x="9" y="95"/>
                </a:cxn>
                <a:cxn ang="0">
                  <a:pos x="27" y="99"/>
                </a:cxn>
                <a:cxn ang="0">
                  <a:pos x="44" y="102"/>
                </a:cxn>
                <a:cxn ang="0">
                  <a:pos x="62" y="106"/>
                </a:cxn>
                <a:cxn ang="0">
                  <a:pos x="83" y="110"/>
                </a:cxn>
                <a:cxn ang="0">
                  <a:pos x="109" y="116"/>
                </a:cxn>
                <a:cxn ang="0">
                  <a:pos x="140" y="123"/>
                </a:cxn>
                <a:cxn ang="0">
                  <a:pos x="178" y="132"/>
                </a:cxn>
                <a:cxn ang="0">
                  <a:pos x="204" y="130"/>
                </a:cxn>
                <a:cxn ang="0">
                  <a:pos x="204" y="117"/>
                </a:cxn>
                <a:cxn ang="0">
                  <a:pos x="196" y="105"/>
                </a:cxn>
                <a:cxn ang="0">
                  <a:pos x="186" y="94"/>
                </a:cxn>
                <a:cxn ang="0">
                  <a:pos x="181" y="89"/>
                </a:cxn>
                <a:cxn ang="0">
                  <a:pos x="179" y="89"/>
                </a:cxn>
                <a:cxn ang="0">
                  <a:pos x="168" y="78"/>
                </a:cxn>
                <a:cxn ang="0">
                  <a:pos x="163" y="69"/>
                </a:cxn>
                <a:cxn ang="0">
                  <a:pos x="160" y="66"/>
                </a:cxn>
                <a:cxn ang="0">
                  <a:pos x="158" y="66"/>
                </a:cxn>
                <a:cxn ang="0">
                  <a:pos x="151" y="56"/>
                </a:cxn>
                <a:cxn ang="0">
                  <a:pos x="148" y="47"/>
                </a:cxn>
                <a:cxn ang="0">
                  <a:pos x="151" y="40"/>
                </a:cxn>
                <a:cxn ang="0">
                  <a:pos x="160" y="32"/>
                </a:cxn>
                <a:cxn ang="0">
                  <a:pos x="174" y="21"/>
                </a:cxn>
                <a:cxn ang="0">
                  <a:pos x="188" y="7"/>
                </a:cxn>
              </a:cxnLst>
              <a:rect l="0" t="0" r="r" b="b"/>
              <a:pathLst>
                <a:path w="231" h="230">
                  <a:moveTo>
                    <a:pt x="195" y="0"/>
                  </a:moveTo>
                  <a:lnTo>
                    <a:pt x="231" y="0"/>
                  </a:lnTo>
                  <a:lnTo>
                    <a:pt x="231" y="230"/>
                  </a:lnTo>
                  <a:lnTo>
                    <a:pt x="157" y="230"/>
                  </a:lnTo>
                  <a:lnTo>
                    <a:pt x="142" y="221"/>
                  </a:lnTo>
                  <a:lnTo>
                    <a:pt x="128" y="212"/>
                  </a:lnTo>
                  <a:lnTo>
                    <a:pt x="113" y="204"/>
                  </a:lnTo>
                  <a:lnTo>
                    <a:pt x="99" y="196"/>
                  </a:lnTo>
                  <a:lnTo>
                    <a:pt x="85" y="188"/>
                  </a:lnTo>
                  <a:lnTo>
                    <a:pt x="73" y="181"/>
                  </a:lnTo>
                  <a:lnTo>
                    <a:pt x="61" y="175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2" y="165"/>
                  </a:lnTo>
                  <a:lnTo>
                    <a:pt x="43" y="158"/>
                  </a:lnTo>
                  <a:lnTo>
                    <a:pt x="35" y="152"/>
                  </a:lnTo>
                  <a:lnTo>
                    <a:pt x="28" y="147"/>
                  </a:lnTo>
                  <a:lnTo>
                    <a:pt x="21" y="143"/>
                  </a:lnTo>
                  <a:lnTo>
                    <a:pt x="15" y="138"/>
                  </a:lnTo>
                  <a:lnTo>
                    <a:pt x="11" y="135"/>
                  </a:lnTo>
                  <a:lnTo>
                    <a:pt x="5" y="131"/>
                  </a:lnTo>
                  <a:lnTo>
                    <a:pt x="0" y="128"/>
                  </a:lnTo>
                  <a:lnTo>
                    <a:pt x="0" y="93"/>
                  </a:lnTo>
                  <a:lnTo>
                    <a:pt x="9" y="95"/>
                  </a:lnTo>
                  <a:lnTo>
                    <a:pt x="19" y="97"/>
                  </a:lnTo>
                  <a:lnTo>
                    <a:pt x="27" y="99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3" y="105"/>
                  </a:lnTo>
                  <a:lnTo>
                    <a:pt x="62" y="106"/>
                  </a:lnTo>
                  <a:lnTo>
                    <a:pt x="73" y="108"/>
                  </a:lnTo>
                  <a:lnTo>
                    <a:pt x="83" y="110"/>
                  </a:lnTo>
                  <a:lnTo>
                    <a:pt x="96" y="114"/>
                  </a:lnTo>
                  <a:lnTo>
                    <a:pt x="109" y="116"/>
                  </a:lnTo>
                  <a:lnTo>
                    <a:pt x="123" y="120"/>
                  </a:lnTo>
                  <a:lnTo>
                    <a:pt x="140" y="123"/>
                  </a:lnTo>
                  <a:lnTo>
                    <a:pt x="158" y="128"/>
                  </a:lnTo>
                  <a:lnTo>
                    <a:pt x="178" y="132"/>
                  </a:lnTo>
                  <a:lnTo>
                    <a:pt x="199" y="137"/>
                  </a:lnTo>
                  <a:lnTo>
                    <a:pt x="204" y="130"/>
                  </a:lnTo>
                  <a:lnTo>
                    <a:pt x="206" y="123"/>
                  </a:lnTo>
                  <a:lnTo>
                    <a:pt x="204" y="117"/>
                  </a:lnTo>
                  <a:lnTo>
                    <a:pt x="201" y="110"/>
                  </a:lnTo>
                  <a:lnTo>
                    <a:pt x="196" y="105"/>
                  </a:lnTo>
                  <a:lnTo>
                    <a:pt x="190" y="99"/>
                  </a:lnTo>
                  <a:lnTo>
                    <a:pt x="186" y="94"/>
                  </a:lnTo>
                  <a:lnTo>
                    <a:pt x="182" y="89"/>
                  </a:lnTo>
                  <a:lnTo>
                    <a:pt x="181" y="89"/>
                  </a:lnTo>
                  <a:lnTo>
                    <a:pt x="180" y="89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68" y="78"/>
                  </a:lnTo>
                  <a:lnTo>
                    <a:pt x="165" y="71"/>
                  </a:lnTo>
                  <a:lnTo>
                    <a:pt x="163" y="69"/>
                  </a:lnTo>
                  <a:lnTo>
                    <a:pt x="161" y="66"/>
                  </a:lnTo>
                  <a:lnTo>
                    <a:pt x="160" y="66"/>
                  </a:lnTo>
                  <a:lnTo>
                    <a:pt x="159" y="66"/>
                  </a:lnTo>
                  <a:lnTo>
                    <a:pt x="158" y="66"/>
                  </a:lnTo>
                  <a:lnTo>
                    <a:pt x="157" y="66"/>
                  </a:lnTo>
                  <a:lnTo>
                    <a:pt x="151" y="56"/>
                  </a:lnTo>
                  <a:lnTo>
                    <a:pt x="149" y="52"/>
                  </a:lnTo>
                  <a:lnTo>
                    <a:pt x="148" y="47"/>
                  </a:lnTo>
                  <a:lnTo>
                    <a:pt x="148" y="42"/>
                  </a:lnTo>
                  <a:lnTo>
                    <a:pt x="151" y="40"/>
                  </a:lnTo>
                  <a:lnTo>
                    <a:pt x="156" y="36"/>
                  </a:lnTo>
                  <a:lnTo>
                    <a:pt x="160" y="32"/>
                  </a:lnTo>
                  <a:lnTo>
                    <a:pt x="167" y="26"/>
                  </a:lnTo>
                  <a:lnTo>
                    <a:pt x="174" y="21"/>
                  </a:lnTo>
                  <a:lnTo>
                    <a:pt x="181" y="14"/>
                  </a:lnTo>
                  <a:lnTo>
                    <a:pt x="188" y="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4" name="Freeform 284"/>
            <p:cNvSpPr>
              <a:spLocks/>
            </p:cNvSpPr>
            <p:nvPr/>
          </p:nvSpPr>
          <p:spPr bwMode="auto">
            <a:xfrm>
              <a:off x="3591" y="2329"/>
              <a:ext cx="86" cy="1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8" y="13"/>
                </a:cxn>
                <a:cxn ang="0">
                  <a:pos x="92" y="29"/>
                </a:cxn>
                <a:cxn ang="0">
                  <a:pos x="128" y="44"/>
                </a:cxn>
                <a:cxn ang="0">
                  <a:pos x="162" y="49"/>
                </a:cxn>
                <a:cxn ang="0">
                  <a:pos x="160" y="26"/>
                </a:cxn>
                <a:cxn ang="0">
                  <a:pos x="151" y="0"/>
                </a:cxn>
                <a:cxn ang="0">
                  <a:pos x="172" y="230"/>
                </a:cxn>
                <a:cxn ang="0">
                  <a:pos x="145" y="221"/>
                </a:cxn>
                <a:cxn ang="0">
                  <a:pos x="158" y="202"/>
                </a:cxn>
                <a:cxn ang="0">
                  <a:pos x="164" y="185"/>
                </a:cxn>
                <a:cxn ang="0">
                  <a:pos x="155" y="170"/>
                </a:cxn>
                <a:cxn ang="0">
                  <a:pos x="146" y="164"/>
                </a:cxn>
                <a:cxn ang="0">
                  <a:pos x="146" y="162"/>
                </a:cxn>
                <a:cxn ang="0">
                  <a:pos x="139" y="155"/>
                </a:cxn>
                <a:cxn ang="0">
                  <a:pos x="126" y="141"/>
                </a:cxn>
                <a:cxn ang="0">
                  <a:pos x="111" y="126"/>
                </a:cxn>
                <a:cxn ang="0">
                  <a:pos x="98" y="115"/>
                </a:cxn>
                <a:cxn ang="0">
                  <a:pos x="92" y="111"/>
                </a:cxn>
                <a:cxn ang="0">
                  <a:pos x="92" y="108"/>
                </a:cxn>
                <a:cxn ang="0">
                  <a:pos x="91" y="107"/>
                </a:cxn>
                <a:cxn ang="0">
                  <a:pos x="89" y="107"/>
                </a:cxn>
                <a:cxn ang="0">
                  <a:pos x="85" y="101"/>
                </a:cxn>
                <a:cxn ang="0">
                  <a:pos x="74" y="87"/>
                </a:cxn>
                <a:cxn ang="0">
                  <a:pos x="58" y="72"/>
                </a:cxn>
                <a:cxn ang="0">
                  <a:pos x="45" y="57"/>
                </a:cxn>
                <a:cxn ang="0">
                  <a:pos x="40" y="51"/>
                </a:cxn>
                <a:cxn ang="0">
                  <a:pos x="38" y="51"/>
                </a:cxn>
                <a:cxn ang="0">
                  <a:pos x="31" y="44"/>
                </a:cxn>
                <a:cxn ang="0">
                  <a:pos x="21" y="32"/>
                </a:cxn>
                <a:cxn ang="0">
                  <a:pos x="10" y="19"/>
                </a:cxn>
                <a:cxn ang="0">
                  <a:pos x="2" y="6"/>
                </a:cxn>
              </a:cxnLst>
              <a:rect l="0" t="0" r="r" b="b"/>
              <a:pathLst>
                <a:path w="172" h="230">
                  <a:moveTo>
                    <a:pt x="0" y="0"/>
                  </a:moveTo>
                  <a:lnTo>
                    <a:pt x="25" y="0"/>
                  </a:lnTo>
                  <a:lnTo>
                    <a:pt x="41" y="5"/>
                  </a:lnTo>
                  <a:lnTo>
                    <a:pt x="58" y="13"/>
                  </a:lnTo>
                  <a:lnTo>
                    <a:pt x="75" y="21"/>
                  </a:lnTo>
                  <a:lnTo>
                    <a:pt x="92" y="29"/>
                  </a:lnTo>
                  <a:lnTo>
                    <a:pt x="109" y="37"/>
                  </a:lnTo>
                  <a:lnTo>
                    <a:pt x="128" y="44"/>
                  </a:lnTo>
                  <a:lnTo>
                    <a:pt x="145" y="48"/>
                  </a:lnTo>
                  <a:lnTo>
                    <a:pt x="162" y="49"/>
                  </a:lnTo>
                  <a:lnTo>
                    <a:pt x="162" y="39"/>
                  </a:lnTo>
                  <a:lnTo>
                    <a:pt x="160" y="26"/>
                  </a:lnTo>
                  <a:lnTo>
                    <a:pt x="155" y="13"/>
                  </a:lnTo>
                  <a:lnTo>
                    <a:pt x="151" y="0"/>
                  </a:lnTo>
                  <a:lnTo>
                    <a:pt x="172" y="0"/>
                  </a:lnTo>
                  <a:lnTo>
                    <a:pt x="172" y="230"/>
                  </a:lnTo>
                  <a:lnTo>
                    <a:pt x="136" y="230"/>
                  </a:lnTo>
                  <a:lnTo>
                    <a:pt x="145" y="221"/>
                  </a:lnTo>
                  <a:lnTo>
                    <a:pt x="152" y="211"/>
                  </a:lnTo>
                  <a:lnTo>
                    <a:pt x="158" y="202"/>
                  </a:lnTo>
                  <a:lnTo>
                    <a:pt x="162" y="193"/>
                  </a:lnTo>
                  <a:lnTo>
                    <a:pt x="164" y="185"/>
                  </a:lnTo>
                  <a:lnTo>
                    <a:pt x="161" y="177"/>
                  </a:lnTo>
                  <a:lnTo>
                    <a:pt x="155" y="170"/>
                  </a:lnTo>
                  <a:lnTo>
                    <a:pt x="146" y="165"/>
                  </a:lnTo>
                  <a:lnTo>
                    <a:pt x="146" y="164"/>
                  </a:lnTo>
                  <a:lnTo>
                    <a:pt x="146" y="163"/>
                  </a:lnTo>
                  <a:lnTo>
                    <a:pt x="146" y="162"/>
                  </a:lnTo>
                  <a:lnTo>
                    <a:pt x="146" y="161"/>
                  </a:lnTo>
                  <a:lnTo>
                    <a:pt x="139" y="155"/>
                  </a:lnTo>
                  <a:lnTo>
                    <a:pt x="132" y="148"/>
                  </a:lnTo>
                  <a:lnTo>
                    <a:pt x="126" y="141"/>
                  </a:lnTo>
                  <a:lnTo>
                    <a:pt x="117" y="133"/>
                  </a:lnTo>
                  <a:lnTo>
                    <a:pt x="111" y="126"/>
                  </a:lnTo>
                  <a:lnTo>
                    <a:pt x="104" y="119"/>
                  </a:lnTo>
                  <a:lnTo>
                    <a:pt x="98" y="115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2" y="108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7"/>
                  </a:lnTo>
                  <a:lnTo>
                    <a:pt x="89" y="107"/>
                  </a:lnTo>
                  <a:lnTo>
                    <a:pt x="88" y="107"/>
                  </a:lnTo>
                  <a:lnTo>
                    <a:pt x="85" y="101"/>
                  </a:lnTo>
                  <a:lnTo>
                    <a:pt x="81" y="94"/>
                  </a:lnTo>
                  <a:lnTo>
                    <a:pt x="74" y="87"/>
                  </a:lnTo>
                  <a:lnTo>
                    <a:pt x="66" y="79"/>
                  </a:lnTo>
                  <a:lnTo>
                    <a:pt x="58" y="72"/>
                  </a:lnTo>
                  <a:lnTo>
                    <a:pt x="51" y="64"/>
                  </a:lnTo>
                  <a:lnTo>
                    <a:pt x="45" y="57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1" y="44"/>
                  </a:lnTo>
                  <a:lnTo>
                    <a:pt x="26" y="39"/>
                  </a:lnTo>
                  <a:lnTo>
                    <a:pt x="21" y="32"/>
                  </a:lnTo>
                  <a:lnTo>
                    <a:pt x="15" y="26"/>
                  </a:lnTo>
                  <a:lnTo>
                    <a:pt x="10" y="19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5" name="Freeform 285"/>
            <p:cNvSpPr>
              <a:spLocks/>
            </p:cNvSpPr>
            <p:nvPr/>
          </p:nvSpPr>
          <p:spPr bwMode="auto">
            <a:xfrm>
              <a:off x="3665" y="2305"/>
              <a:ext cx="12" cy="2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48"/>
                </a:cxn>
                <a:cxn ang="0">
                  <a:pos x="4" y="48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8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48">
                  <a:moveTo>
                    <a:pt x="25" y="0"/>
                  </a:moveTo>
                  <a:lnTo>
                    <a:pt x="25" y="48"/>
                  </a:lnTo>
                  <a:lnTo>
                    <a:pt x="4" y="48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6" name="Freeform 286"/>
            <p:cNvSpPr>
              <a:spLocks/>
            </p:cNvSpPr>
            <p:nvPr/>
          </p:nvSpPr>
          <p:spPr bwMode="auto">
            <a:xfrm>
              <a:off x="3591" y="2328"/>
              <a:ext cx="13" cy="1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25" y="3"/>
                </a:cxn>
              </a:cxnLst>
              <a:rect l="0" t="0" r="r" b="b"/>
              <a:pathLst>
                <a:path w="25" h="3">
                  <a:moveTo>
                    <a:pt x="25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7" name="Freeform 287"/>
            <p:cNvSpPr>
              <a:spLocks/>
            </p:cNvSpPr>
            <p:nvPr/>
          </p:nvSpPr>
          <p:spPr bwMode="auto">
            <a:xfrm>
              <a:off x="3467" y="3018"/>
              <a:ext cx="24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6" y="23"/>
                </a:cxn>
                <a:cxn ang="0">
                  <a:pos x="44" y="42"/>
                </a:cxn>
                <a:cxn ang="0">
                  <a:pos x="42" y="62"/>
                </a:cxn>
                <a:cxn ang="0">
                  <a:pos x="37" y="89"/>
                </a:cxn>
                <a:cxn ang="0">
                  <a:pos x="36" y="90"/>
                </a:cxn>
                <a:cxn ang="0">
                  <a:pos x="34" y="90"/>
                </a:cxn>
                <a:cxn ang="0">
                  <a:pos x="32" y="90"/>
                </a:cxn>
                <a:cxn ang="0">
                  <a:pos x="30" y="91"/>
                </a:cxn>
                <a:cxn ang="0">
                  <a:pos x="21" y="63"/>
                </a:cxn>
                <a:cxn ang="0">
                  <a:pos x="14" y="40"/>
                </a:cxn>
                <a:cxn ang="0">
                  <a:pos x="7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91">
                  <a:moveTo>
                    <a:pt x="0" y="0"/>
                  </a:moveTo>
                  <a:lnTo>
                    <a:pt x="49" y="0"/>
                  </a:lnTo>
                  <a:lnTo>
                    <a:pt x="46" y="23"/>
                  </a:lnTo>
                  <a:lnTo>
                    <a:pt x="44" y="42"/>
                  </a:lnTo>
                  <a:lnTo>
                    <a:pt x="42" y="62"/>
                  </a:lnTo>
                  <a:lnTo>
                    <a:pt x="37" y="89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30" y="91"/>
                  </a:lnTo>
                  <a:lnTo>
                    <a:pt x="21" y="63"/>
                  </a:lnTo>
                  <a:lnTo>
                    <a:pt x="14" y="40"/>
                  </a:lnTo>
                  <a:lnTo>
                    <a:pt x="7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8" name="Freeform 288"/>
            <p:cNvSpPr>
              <a:spLocks/>
            </p:cNvSpPr>
            <p:nvPr/>
          </p:nvSpPr>
          <p:spPr bwMode="auto">
            <a:xfrm>
              <a:off x="3535" y="3070"/>
              <a:ext cx="27" cy="2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37"/>
                </a:cxn>
                <a:cxn ang="0">
                  <a:pos x="48" y="38"/>
                </a:cxn>
                <a:cxn ang="0">
                  <a:pos x="43" y="40"/>
                </a:cxn>
                <a:cxn ang="0">
                  <a:pos x="36" y="41"/>
                </a:cxn>
                <a:cxn ang="0">
                  <a:pos x="30" y="42"/>
                </a:cxn>
                <a:cxn ang="0">
                  <a:pos x="23" y="43"/>
                </a:cxn>
                <a:cxn ang="0">
                  <a:pos x="16" y="44"/>
                </a:cxn>
                <a:cxn ang="0">
                  <a:pos x="10" y="46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10" y="34"/>
                </a:cxn>
                <a:cxn ang="0">
                  <a:pos x="18" y="28"/>
                </a:cxn>
                <a:cxn ang="0">
                  <a:pos x="24" y="22"/>
                </a:cxn>
                <a:cxn ang="0">
                  <a:pos x="30" y="18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8" y="5"/>
                </a:cxn>
                <a:cxn ang="0">
                  <a:pos x="53" y="0"/>
                </a:cxn>
              </a:cxnLst>
              <a:rect l="0" t="0" r="r" b="b"/>
              <a:pathLst>
                <a:path w="53" h="48">
                  <a:moveTo>
                    <a:pt x="53" y="0"/>
                  </a:moveTo>
                  <a:lnTo>
                    <a:pt x="53" y="37"/>
                  </a:lnTo>
                  <a:lnTo>
                    <a:pt x="48" y="38"/>
                  </a:lnTo>
                  <a:lnTo>
                    <a:pt x="43" y="40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3" y="43"/>
                  </a:lnTo>
                  <a:lnTo>
                    <a:pt x="16" y="44"/>
                  </a:lnTo>
                  <a:lnTo>
                    <a:pt x="10" y="46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0" y="34"/>
                  </a:lnTo>
                  <a:lnTo>
                    <a:pt x="18" y="28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8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29" name="Freeform 289"/>
            <p:cNvSpPr>
              <a:spLocks/>
            </p:cNvSpPr>
            <p:nvPr/>
          </p:nvSpPr>
          <p:spPr bwMode="auto">
            <a:xfrm>
              <a:off x="3446" y="2904"/>
              <a:ext cx="5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0"/>
                </a:cxn>
                <a:cxn ang="0">
                  <a:pos x="100" y="44"/>
                </a:cxn>
                <a:cxn ang="0">
                  <a:pos x="96" y="98"/>
                </a:cxn>
                <a:cxn ang="0">
                  <a:pos x="96" y="153"/>
                </a:cxn>
                <a:cxn ang="0">
                  <a:pos x="96" y="194"/>
                </a:cxn>
                <a:cxn ang="0">
                  <a:pos x="94" y="195"/>
                </a:cxn>
                <a:cxn ang="0">
                  <a:pos x="94" y="195"/>
                </a:cxn>
                <a:cxn ang="0">
                  <a:pos x="93" y="196"/>
                </a:cxn>
                <a:cxn ang="0">
                  <a:pos x="92" y="196"/>
                </a:cxn>
                <a:cxn ang="0">
                  <a:pos x="91" y="207"/>
                </a:cxn>
                <a:cxn ang="0">
                  <a:pos x="90" y="215"/>
                </a:cxn>
                <a:cxn ang="0">
                  <a:pos x="90" y="223"/>
                </a:cxn>
                <a:cxn ang="0">
                  <a:pos x="89" y="230"/>
                </a:cxn>
                <a:cxn ang="0">
                  <a:pos x="40" y="230"/>
                </a:cxn>
                <a:cxn ang="0">
                  <a:pos x="37" y="219"/>
                </a:cxn>
                <a:cxn ang="0">
                  <a:pos x="33" y="208"/>
                </a:cxn>
                <a:cxn ang="0">
                  <a:pos x="29" y="195"/>
                </a:cxn>
                <a:cxn ang="0">
                  <a:pos x="24" y="180"/>
                </a:cxn>
                <a:cxn ang="0">
                  <a:pos x="20" y="164"/>
                </a:cxn>
                <a:cxn ang="0">
                  <a:pos x="14" y="146"/>
                </a:cxn>
                <a:cxn ang="0">
                  <a:pos x="7" y="125"/>
                </a:cxn>
                <a:cxn ang="0">
                  <a:pos x="0" y="101"/>
                </a:cxn>
                <a:cxn ang="0">
                  <a:pos x="0" y="0"/>
                </a:cxn>
              </a:cxnLst>
              <a:rect l="0" t="0" r="r" b="b"/>
              <a:pathLst>
                <a:path w="113" h="230">
                  <a:moveTo>
                    <a:pt x="0" y="0"/>
                  </a:moveTo>
                  <a:lnTo>
                    <a:pt x="113" y="0"/>
                  </a:lnTo>
                  <a:lnTo>
                    <a:pt x="100" y="44"/>
                  </a:lnTo>
                  <a:lnTo>
                    <a:pt x="96" y="98"/>
                  </a:lnTo>
                  <a:lnTo>
                    <a:pt x="96" y="153"/>
                  </a:lnTo>
                  <a:lnTo>
                    <a:pt x="96" y="194"/>
                  </a:lnTo>
                  <a:lnTo>
                    <a:pt x="94" y="195"/>
                  </a:lnTo>
                  <a:lnTo>
                    <a:pt x="94" y="195"/>
                  </a:lnTo>
                  <a:lnTo>
                    <a:pt x="93" y="196"/>
                  </a:lnTo>
                  <a:lnTo>
                    <a:pt x="92" y="196"/>
                  </a:lnTo>
                  <a:lnTo>
                    <a:pt x="91" y="207"/>
                  </a:lnTo>
                  <a:lnTo>
                    <a:pt x="90" y="215"/>
                  </a:lnTo>
                  <a:lnTo>
                    <a:pt x="90" y="223"/>
                  </a:lnTo>
                  <a:lnTo>
                    <a:pt x="89" y="230"/>
                  </a:lnTo>
                  <a:lnTo>
                    <a:pt x="40" y="230"/>
                  </a:lnTo>
                  <a:lnTo>
                    <a:pt x="37" y="219"/>
                  </a:lnTo>
                  <a:lnTo>
                    <a:pt x="33" y="208"/>
                  </a:lnTo>
                  <a:lnTo>
                    <a:pt x="29" y="195"/>
                  </a:lnTo>
                  <a:lnTo>
                    <a:pt x="24" y="180"/>
                  </a:lnTo>
                  <a:lnTo>
                    <a:pt x="20" y="164"/>
                  </a:lnTo>
                  <a:lnTo>
                    <a:pt x="14" y="146"/>
                  </a:lnTo>
                  <a:lnTo>
                    <a:pt x="7" y="125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0" name="Freeform 290"/>
            <p:cNvSpPr>
              <a:spLocks/>
            </p:cNvSpPr>
            <p:nvPr/>
          </p:nvSpPr>
          <p:spPr bwMode="auto">
            <a:xfrm>
              <a:off x="3518" y="2797"/>
              <a:ext cx="44" cy="37"/>
            </a:xfrm>
            <a:custGeom>
              <a:avLst/>
              <a:gdLst/>
              <a:ahLst/>
              <a:cxnLst>
                <a:cxn ang="0">
                  <a:pos x="87" y="13"/>
                </a:cxn>
                <a:cxn ang="0">
                  <a:pos x="87" y="75"/>
                </a:cxn>
                <a:cxn ang="0">
                  <a:pos x="75" y="65"/>
                </a:cxn>
                <a:cxn ang="0">
                  <a:pos x="60" y="55"/>
                </a:cxn>
                <a:cxn ang="0">
                  <a:pos x="42" y="46"/>
                </a:cxn>
                <a:cxn ang="0">
                  <a:pos x="27" y="37"/>
                </a:cxn>
                <a:cxn ang="0">
                  <a:pos x="14" y="28"/>
                </a:cxn>
                <a:cxn ang="0">
                  <a:pos x="3" y="19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12" y="1"/>
                </a:cxn>
                <a:cxn ang="0">
                  <a:pos x="24" y="4"/>
                </a:cxn>
                <a:cxn ang="0">
                  <a:pos x="34" y="5"/>
                </a:cxn>
                <a:cxn ang="0">
                  <a:pos x="45" y="6"/>
                </a:cxn>
                <a:cxn ang="0">
                  <a:pos x="55" y="8"/>
                </a:cxn>
                <a:cxn ang="0">
                  <a:pos x="65" y="9"/>
                </a:cxn>
                <a:cxn ang="0">
                  <a:pos x="77" y="12"/>
                </a:cxn>
                <a:cxn ang="0">
                  <a:pos x="87" y="13"/>
                </a:cxn>
                <a:cxn ang="0">
                  <a:pos x="87" y="13"/>
                </a:cxn>
              </a:cxnLst>
              <a:rect l="0" t="0" r="r" b="b"/>
              <a:pathLst>
                <a:path w="87" h="75">
                  <a:moveTo>
                    <a:pt x="87" y="13"/>
                  </a:moveTo>
                  <a:lnTo>
                    <a:pt x="87" y="75"/>
                  </a:lnTo>
                  <a:lnTo>
                    <a:pt x="75" y="65"/>
                  </a:lnTo>
                  <a:lnTo>
                    <a:pt x="60" y="55"/>
                  </a:lnTo>
                  <a:lnTo>
                    <a:pt x="42" y="46"/>
                  </a:lnTo>
                  <a:lnTo>
                    <a:pt x="27" y="37"/>
                  </a:lnTo>
                  <a:lnTo>
                    <a:pt x="14" y="28"/>
                  </a:lnTo>
                  <a:lnTo>
                    <a:pt x="3" y="1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2" y="1"/>
                  </a:lnTo>
                  <a:lnTo>
                    <a:pt x="24" y="4"/>
                  </a:lnTo>
                  <a:lnTo>
                    <a:pt x="34" y="5"/>
                  </a:lnTo>
                  <a:lnTo>
                    <a:pt x="45" y="6"/>
                  </a:lnTo>
                  <a:lnTo>
                    <a:pt x="55" y="8"/>
                  </a:lnTo>
                  <a:lnTo>
                    <a:pt x="65" y="9"/>
                  </a:lnTo>
                  <a:lnTo>
                    <a:pt x="77" y="12"/>
                  </a:lnTo>
                  <a:lnTo>
                    <a:pt x="87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1" name="Freeform 291"/>
            <p:cNvSpPr>
              <a:spLocks/>
            </p:cNvSpPr>
            <p:nvPr/>
          </p:nvSpPr>
          <p:spPr bwMode="auto">
            <a:xfrm>
              <a:off x="3446" y="2839"/>
              <a:ext cx="116" cy="65"/>
            </a:xfrm>
            <a:custGeom>
              <a:avLst/>
              <a:gdLst/>
              <a:ahLst/>
              <a:cxnLst>
                <a:cxn ang="0">
                  <a:pos x="230" y="13"/>
                </a:cxn>
                <a:cxn ang="0">
                  <a:pos x="228" y="14"/>
                </a:cxn>
                <a:cxn ang="0">
                  <a:pos x="226" y="14"/>
                </a:cxn>
                <a:cxn ang="0">
                  <a:pos x="223" y="15"/>
                </a:cxn>
                <a:cxn ang="0">
                  <a:pos x="221" y="17"/>
                </a:cxn>
                <a:cxn ang="0">
                  <a:pos x="200" y="6"/>
                </a:cxn>
                <a:cxn ang="0">
                  <a:pos x="181" y="0"/>
                </a:cxn>
                <a:cxn ang="0">
                  <a:pos x="163" y="0"/>
                </a:cxn>
                <a:cxn ang="0">
                  <a:pos x="148" y="5"/>
                </a:cxn>
                <a:cxn ang="0">
                  <a:pos x="135" y="15"/>
                </a:cxn>
                <a:cxn ang="0">
                  <a:pos x="124" y="30"/>
                </a:cxn>
                <a:cxn ang="0">
                  <a:pos x="116" y="49"/>
                </a:cxn>
                <a:cxn ang="0">
                  <a:pos x="110" y="71"/>
                </a:cxn>
                <a:cxn ang="0">
                  <a:pos x="101" y="75"/>
                </a:cxn>
                <a:cxn ang="0">
                  <a:pos x="90" y="78"/>
                </a:cxn>
                <a:cxn ang="0">
                  <a:pos x="77" y="76"/>
                </a:cxn>
                <a:cxn ang="0">
                  <a:pos x="62" y="74"/>
                </a:cxn>
                <a:cxn ang="0">
                  <a:pos x="47" y="70"/>
                </a:cxn>
                <a:cxn ang="0">
                  <a:pos x="32" y="64"/>
                </a:cxn>
                <a:cxn ang="0">
                  <a:pos x="16" y="57"/>
                </a:cxn>
                <a:cxn ang="0">
                  <a:pos x="0" y="49"/>
                </a:cxn>
                <a:cxn ang="0">
                  <a:pos x="0" y="129"/>
                </a:cxn>
                <a:cxn ang="0">
                  <a:pos x="113" y="129"/>
                </a:cxn>
                <a:cxn ang="0">
                  <a:pos x="116" y="123"/>
                </a:cxn>
                <a:cxn ang="0">
                  <a:pos x="121" y="117"/>
                </a:cxn>
                <a:cxn ang="0">
                  <a:pos x="125" y="112"/>
                </a:cxn>
                <a:cxn ang="0">
                  <a:pos x="131" y="109"/>
                </a:cxn>
                <a:cxn ang="0">
                  <a:pos x="150" y="115"/>
                </a:cxn>
                <a:cxn ang="0">
                  <a:pos x="166" y="117"/>
                </a:cxn>
                <a:cxn ang="0">
                  <a:pos x="181" y="117"/>
                </a:cxn>
                <a:cxn ang="0">
                  <a:pos x="195" y="115"/>
                </a:cxn>
                <a:cxn ang="0">
                  <a:pos x="207" y="109"/>
                </a:cxn>
                <a:cxn ang="0">
                  <a:pos x="216" y="101"/>
                </a:cxn>
                <a:cxn ang="0">
                  <a:pos x="225" y="89"/>
                </a:cxn>
                <a:cxn ang="0">
                  <a:pos x="230" y="75"/>
                </a:cxn>
                <a:cxn ang="0">
                  <a:pos x="230" y="13"/>
                </a:cxn>
              </a:cxnLst>
              <a:rect l="0" t="0" r="r" b="b"/>
              <a:pathLst>
                <a:path w="230" h="129">
                  <a:moveTo>
                    <a:pt x="230" y="13"/>
                  </a:moveTo>
                  <a:lnTo>
                    <a:pt x="228" y="14"/>
                  </a:lnTo>
                  <a:lnTo>
                    <a:pt x="226" y="14"/>
                  </a:lnTo>
                  <a:lnTo>
                    <a:pt x="223" y="15"/>
                  </a:lnTo>
                  <a:lnTo>
                    <a:pt x="221" y="17"/>
                  </a:lnTo>
                  <a:lnTo>
                    <a:pt x="200" y="6"/>
                  </a:lnTo>
                  <a:lnTo>
                    <a:pt x="181" y="0"/>
                  </a:lnTo>
                  <a:lnTo>
                    <a:pt x="163" y="0"/>
                  </a:lnTo>
                  <a:lnTo>
                    <a:pt x="148" y="5"/>
                  </a:lnTo>
                  <a:lnTo>
                    <a:pt x="135" y="15"/>
                  </a:lnTo>
                  <a:lnTo>
                    <a:pt x="124" y="30"/>
                  </a:lnTo>
                  <a:lnTo>
                    <a:pt x="116" y="49"/>
                  </a:lnTo>
                  <a:lnTo>
                    <a:pt x="110" y="71"/>
                  </a:lnTo>
                  <a:lnTo>
                    <a:pt x="101" y="75"/>
                  </a:lnTo>
                  <a:lnTo>
                    <a:pt x="90" y="78"/>
                  </a:lnTo>
                  <a:lnTo>
                    <a:pt x="77" y="76"/>
                  </a:lnTo>
                  <a:lnTo>
                    <a:pt x="62" y="74"/>
                  </a:lnTo>
                  <a:lnTo>
                    <a:pt x="47" y="70"/>
                  </a:lnTo>
                  <a:lnTo>
                    <a:pt x="32" y="64"/>
                  </a:lnTo>
                  <a:lnTo>
                    <a:pt x="16" y="57"/>
                  </a:lnTo>
                  <a:lnTo>
                    <a:pt x="0" y="49"/>
                  </a:lnTo>
                  <a:lnTo>
                    <a:pt x="0" y="129"/>
                  </a:lnTo>
                  <a:lnTo>
                    <a:pt x="113" y="129"/>
                  </a:lnTo>
                  <a:lnTo>
                    <a:pt x="116" y="123"/>
                  </a:lnTo>
                  <a:lnTo>
                    <a:pt x="121" y="117"/>
                  </a:lnTo>
                  <a:lnTo>
                    <a:pt x="125" y="112"/>
                  </a:lnTo>
                  <a:lnTo>
                    <a:pt x="131" y="109"/>
                  </a:lnTo>
                  <a:lnTo>
                    <a:pt x="150" y="115"/>
                  </a:lnTo>
                  <a:lnTo>
                    <a:pt x="166" y="117"/>
                  </a:lnTo>
                  <a:lnTo>
                    <a:pt x="181" y="117"/>
                  </a:lnTo>
                  <a:lnTo>
                    <a:pt x="195" y="115"/>
                  </a:lnTo>
                  <a:lnTo>
                    <a:pt x="207" y="109"/>
                  </a:lnTo>
                  <a:lnTo>
                    <a:pt x="216" y="101"/>
                  </a:lnTo>
                  <a:lnTo>
                    <a:pt x="225" y="89"/>
                  </a:lnTo>
                  <a:lnTo>
                    <a:pt x="230" y="75"/>
                  </a:lnTo>
                  <a:lnTo>
                    <a:pt x="230" y="1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2" name="Freeform 292"/>
            <p:cNvSpPr>
              <a:spLocks/>
            </p:cNvSpPr>
            <p:nvPr/>
          </p:nvSpPr>
          <p:spPr bwMode="auto">
            <a:xfrm>
              <a:off x="3446" y="2674"/>
              <a:ext cx="116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34" y="4"/>
                </a:cxn>
                <a:cxn ang="0">
                  <a:pos x="138" y="10"/>
                </a:cxn>
                <a:cxn ang="0">
                  <a:pos x="143" y="14"/>
                </a:cxn>
                <a:cxn ang="0">
                  <a:pos x="147" y="17"/>
                </a:cxn>
                <a:cxn ang="0">
                  <a:pos x="160" y="12"/>
                </a:cxn>
                <a:cxn ang="0">
                  <a:pos x="173" y="10"/>
                </a:cxn>
                <a:cxn ang="0">
                  <a:pos x="184" y="8"/>
                </a:cxn>
                <a:cxn ang="0">
                  <a:pos x="196" y="8"/>
                </a:cxn>
                <a:cxn ang="0">
                  <a:pos x="206" y="10"/>
                </a:cxn>
                <a:cxn ang="0">
                  <a:pos x="215" y="12"/>
                </a:cxn>
                <a:cxn ang="0">
                  <a:pos x="223" y="17"/>
                </a:cxn>
                <a:cxn ang="0">
                  <a:pos x="230" y="23"/>
                </a:cxn>
                <a:cxn ang="0">
                  <a:pos x="230" y="112"/>
                </a:cxn>
                <a:cxn ang="0">
                  <a:pos x="211" y="121"/>
                </a:cxn>
                <a:cxn ang="0">
                  <a:pos x="192" y="125"/>
                </a:cxn>
                <a:cxn ang="0">
                  <a:pos x="176" y="124"/>
                </a:cxn>
                <a:cxn ang="0">
                  <a:pos x="161" y="119"/>
                </a:cxn>
                <a:cxn ang="0">
                  <a:pos x="150" y="108"/>
                </a:cxn>
                <a:cxn ang="0">
                  <a:pos x="139" y="94"/>
                </a:cxn>
                <a:cxn ang="0">
                  <a:pos x="131" y="76"/>
                </a:cxn>
                <a:cxn ang="0">
                  <a:pos x="125" y="54"/>
                </a:cxn>
                <a:cxn ang="0">
                  <a:pos x="115" y="49"/>
                </a:cxn>
                <a:cxn ang="0">
                  <a:pos x="101" y="48"/>
                </a:cxn>
                <a:cxn ang="0">
                  <a:pos x="87" y="49"/>
                </a:cxn>
                <a:cxn ang="0">
                  <a:pos x="71" y="53"/>
                </a:cxn>
                <a:cxn ang="0">
                  <a:pos x="54" y="59"/>
                </a:cxn>
                <a:cxn ang="0">
                  <a:pos x="36" y="67"/>
                </a:cxn>
                <a:cxn ang="0">
                  <a:pos x="18" y="75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0" h="125">
                  <a:moveTo>
                    <a:pt x="0" y="0"/>
                  </a:moveTo>
                  <a:lnTo>
                    <a:pt x="130" y="0"/>
                  </a:lnTo>
                  <a:lnTo>
                    <a:pt x="134" y="4"/>
                  </a:lnTo>
                  <a:lnTo>
                    <a:pt x="138" y="10"/>
                  </a:lnTo>
                  <a:lnTo>
                    <a:pt x="143" y="14"/>
                  </a:lnTo>
                  <a:lnTo>
                    <a:pt x="147" y="17"/>
                  </a:lnTo>
                  <a:lnTo>
                    <a:pt x="160" y="12"/>
                  </a:lnTo>
                  <a:lnTo>
                    <a:pt x="173" y="10"/>
                  </a:lnTo>
                  <a:lnTo>
                    <a:pt x="184" y="8"/>
                  </a:lnTo>
                  <a:lnTo>
                    <a:pt x="196" y="8"/>
                  </a:lnTo>
                  <a:lnTo>
                    <a:pt x="206" y="10"/>
                  </a:lnTo>
                  <a:lnTo>
                    <a:pt x="215" y="12"/>
                  </a:lnTo>
                  <a:lnTo>
                    <a:pt x="223" y="17"/>
                  </a:lnTo>
                  <a:lnTo>
                    <a:pt x="230" y="23"/>
                  </a:lnTo>
                  <a:lnTo>
                    <a:pt x="230" y="112"/>
                  </a:lnTo>
                  <a:lnTo>
                    <a:pt x="211" y="121"/>
                  </a:lnTo>
                  <a:lnTo>
                    <a:pt x="192" y="125"/>
                  </a:lnTo>
                  <a:lnTo>
                    <a:pt x="176" y="124"/>
                  </a:lnTo>
                  <a:lnTo>
                    <a:pt x="161" y="119"/>
                  </a:lnTo>
                  <a:lnTo>
                    <a:pt x="150" y="108"/>
                  </a:lnTo>
                  <a:lnTo>
                    <a:pt x="139" y="94"/>
                  </a:lnTo>
                  <a:lnTo>
                    <a:pt x="131" y="76"/>
                  </a:lnTo>
                  <a:lnTo>
                    <a:pt x="125" y="54"/>
                  </a:lnTo>
                  <a:lnTo>
                    <a:pt x="115" y="49"/>
                  </a:lnTo>
                  <a:lnTo>
                    <a:pt x="101" y="48"/>
                  </a:lnTo>
                  <a:lnTo>
                    <a:pt x="87" y="49"/>
                  </a:lnTo>
                  <a:lnTo>
                    <a:pt x="71" y="53"/>
                  </a:lnTo>
                  <a:lnTo>
                    <a:pt x="54" y="59"/>
                  </a:lnTo>
                  <a:lnTo>
                    <a:pt x="36" y="67"/>
                  </a:lnTo>
                  <a:lnTo>
                    <a:pt x="18" y="75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3" name="Freeform 293"/>
            <p:cNvSpPr>
              <a:spLocks/>
            </p:cNvSpPr>
            <p:nvPr/>
          </p:nvSpPr>
          <p:spPr bwMode="auto">
            <a:xfrm>
              <a:off x="3525" y="2748"/>
              <a:ext cx="37" cy="3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53"/>
                </a:cxn>
                <a:cxn ang="0">
                  <a:pos x="63" y="54"/>
                </a:cxn>
                <a:cxn ang="0">
                  <a:pos x="55" y="57"/>
                </a:cxn>
                <a:cxn ang="0">
                  <a:pos x="46" y="58"/>
                </a:cxn>
                <a:cxn ang="0">
                  <a:pos x="38" y="59"/>
                </a:cxn>
                <a:cxn ang="0">
                  <a:pos x="29" y="60"/>
                </a:cxn>
                <a:cxn ang="0">
                  <a:pos x="19" y="61"/>
                </a:cxn>
                <a:cxn ang="0">
                  <a:pos x="11" y="63"/>
                </a:cxn>
                <a:cxn ang="0">
                  <a:pos x="2" y="64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9" y="41"/>
                </a:cxn>
                <a:cxn ang="0">
                  <a:pos x="19" y="33"/>
                </a:cxn>
                <a:cxn ang="0">
                  <a:pos x="32" y="25"/>
                </a:cxn>
                <a:cxn ang="0">
                  <a:pos x="45" y="16"/>
                </a:cxn>
                <a:cxn ang="0">
                  <a:pos x="60" y="8"/>
                </a:cxn>
                <a:cxn ang="0">
                  <a:pos x="72" y="0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72" y="53"/>
                  </a:lnTo>
                  <a:lnTo>
                    <a:pt x="63" y="54"/>
                  </a:lnTo>
                  <a:lnTo>
                    <a:pt x="55" y="57"/>
                  </a:lnTo>
                  <a:lnTo>
                    <a:pt x="46" y="58"/>
                  </a:lnTo>
                  <a:lnTo>
                    <a:pt x="38" y="59"/>
                  </a:lnTo>
                  <a:lnTo>
                    <a:pt x="29" y="60"/>
                  </a:lnTo>
                  <a:lnTo>
                    <a:pt x="19" y="61"/>
                  </a:lnTo>
                  <a:lnTo>
                    <a:pt x="11" y="6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32" y="25"/>
                  </a:lnTo>
                  <a:lnTo>
                    <a:pt x="45" y="16"/>
                  </a:lnTo>
                  <a:lnTo>
                    <a:pt x="6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4" name="Freeform 294"/>
            <p:cNvSpPr>
              <a:spLocks/>
            </p:cNvSpPr>
            <p:nvPr/>
          </p:nvSpPr>
          <p:spPr bwMode="auto">
            <a:xfrm>
              <a:off x="3446" y="2559"/>
              <a:ext cx="66" cy="11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04" y="0"/>
                </a:cxn>
                <a:cxn ang="0">
                  <a:pos x="105" y="7"/>
                </a:cxn>
                <a:cxn ang="0">
                  <a:pos x="106" y="14"/>
                </a:cxn>
                <a:cxn ang="0">
                  <a:pos x="106" y="22"/>
                </a:cxn>
                <a:cxn ang="0">
                  <a:pos x="107" y="30"/>
                </a:cxn>
                <a:cxn ang="0">
                  <a:pos x="108" y="31"/>
                </a:cxn>
                <a:cxn ang="0">
                  <a:pos x="109" y="31"/>
                </a:cxn>
                <a:cxn ang="0">
                  <a:pos x="110" y="31"/>
                </a:cxn>
                <a:cxn ang="0">
                  <a:pos x="112" y="33"/>
                </a:cxn>
                <a:cxn ang="0">
                  <a:pos x="110" y="75"/>
                </a:cxn>
                <a:cxn ang="0">
                  <a:pos x="110" y="131"/>
                </a:cxn>
                <a:cxn ang="0">
                  <a:pos x="116" y="187"/>
                </a:cxn>
                <a:cxn ang="0">
                  <a:pos x="130" y="231"/>
                </a:cxn>
                <a:cxn ang="0">
                  <a:pos x="0" y="231"/>
                </a:cxn>
                <a:cxn ang="0">
                  <a:pos x="0" y="146"/>
                </a:cxn>
                <a:cxn ang="0">
                  <a:pos x="2" y="146"/>
                </a:cxn>
                <a:cxn ang="0">
                  <a:pos x="5" y="146"/>
                </a:cxn>
                <a:cxn ang="0">
                  <a:pos x="7" y="146"/>
                </a:cxn>
                <a:cxn ang="0">
                  <a:pos x="10" y="144"/>
                </a:cxn>
                <a:cxn ang="0">
                  <a:pos x="18" y="118"/>
                </a:cxn>
                <a:cxn ang="0">
                  <a:pos x="25" y="94"/>
                </a:cxn>
                <a:cxn ang="0">
                  <a:pos x="32" y="73"/>
                </a:cxn>
                <a:cxn ang="0">
                  <a:pos x="38" y="54"/>
                </a:cxn>
                <a:cxn ang="0">
                  <a:pos x="43" y="40"/>
                </a:cxn>
                <a:cxn ang="0">
                  <a:pos x="47" y="25"/>
                </a:cxn>
                <a:cxn ang="0">
                  <a:pos x="51" y="12"/>
                </a:cxn>
                <a:cxn ang="0">
                  <a:pos x="54" y="0"/>
                </a:cxn>
              </a:cxnLst>
              <a:rect l="0" t="0" r="r" b="b"/>
              <a:pathLst>
                <a:path w="130" h="231">
                  <a:moveTo>
                    <a:pt x="54" y="0"/>
                  </a:moveTo>
                  <a:lnTo>
                    <a:pt x="104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6" y="22"/>
                  </a:lnTo>
                  <a:lnTo>
                    <a:pt x="107" y="30"/>
                  </a:lnTo>
                  <a:lnTo>
                    <a:pt x="108" y="31"/>
                  </a:lnTo>
                  <a:lnTo>
                    <a:pt x="109" y="31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0" y="75"/>
                  </a:lnTo>
                  <a:lnTo>
                    <a:pt x="110" y="131"/>
                  </a:lnTo>
                  <a:lnTo>
                    <a:pt x="116" y="187"/>
                  </a:lnTo>
                  <a:lnTo>
                    <a:pt x="130" y="231"/>
                  </a:lnTo>
                  <a:lnTo>
                    <a:pt x="0" y="231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10" y="144"/>
                  </a:lnTo>
                  <a:lnTo>
                    <a:pt x="18" y="118"/>
                  </a:lnTo>
                  <a:lnTo>
                    <a:pt x="25" y="94"/>
                  </a:lnTo>
                  <a:lnTo>
                    <a:pt x="32" y="73"/>
                  </a:lnTo>
                  <a:lnTo>
                    <a:pt x="38" y="54"/>
                  </a:lnTo>
                  <a:lnTo>
                    <a:pt x="43" y="40"/>
                  </a:lnTo>
                  <a:lnTo>
                    <a:pt x="47" y="25"/>
                  </a:lnTo>
                  <a:lnTo>
                    <a:pt x="51" y="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5" name="Freeform 295"/>
            <p:cNvSpPr>
              <a:spLocks/>
            </p:cNvSpPr>
            <p:nvPr/>
          </p:nvSpPr>
          <p:spPr bwMode="auto">
            <a:xfrm>
              <a:off x="3539" y="2486"/>
              <a:ext cx="23" cy="22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46" y="44"/>
                </a:cxn>
                <a:cxn ang="0">
                  <a:pos x="42" y="40"/>
                </a:cxn>
                <a:cxn ang="0">
                  <a:pos x="37" y="36"/>
                </a:cxn>
                <a:cxn ang="0">
                  <a:pos x="32" y="32"/>
                </a:cxn>
                <a:cxn ang="0">
                  <a:pos x="27" y="29"/>
                </a:cxn>
                <a:cxn ang="0">
                  <a:pos x="22" y="24"/>
                </a:cxn>
                <a:cxn ang="0">
                  <a:pos x="15" y="18"/>
                </a:cxn>
                <a:cxn ang="0">
                  <a:pos x="8" y="14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15" y="2"/>
                </a:cxn>
                <a:cxn ang="0">
                  <a:pos x="21" y="3"/>
                </a:cxn>
                <a:cxn ang="0">
                  <a:pos x="27" y="5"/>
                </a:cxn>
                <a:cxn ang="0">
                  <a:pos x="31" y="6"/>
                </a:cxn>
                <a:cxn ang="0">
                  <a:pos x="37" y="7"/>
                </a:cxn>
                <a:cxn ang="0">
                  <a:pos x="42" y="8"/>
                </a:cxn>
                <a:cxn ang="0">
                  <a:pos x="46" y="9"/>
                </a:cxn>
                <a:cxn ang="0">
                  <a:pos x="46" y="9"/>
                </a:cxn>
              </a:cxnLst>
              <a:rect l="0" t="0" r="r" b="b"/>
              <a:pathLst>
                <a:path w="46" h="44">
                  <a:moveTo>
                    <a:pt x="46" y="9"/>
                  </a:moveTo>
                  <a:lnTo>
                    <a:pt x="46" y="44"/>
                  </a:lnTo>
                  <a:lnTo>
                    <a:pt x="42" y="40"/>
                  </a:lnTo>
                  <a:lnTo>
                    <a:pt x="37" y="36"/>
                  </a:lnTo>
                  <a:lnTo>
                    <a:pt x="32" y="32"/>
                  </a:lnTo>
                  <a:lnTo>
                    <a:pt x="27" y="29"/>
                  </a:lnTo>
                  <a:lnTo>
                    <a:pt x="22" y="24"/>
                  </a:lnTo>
                  <a:lnTo>
                    <a:pt x="15" y="18"/>
                  </a:lnTo>
                  <a:lnTo>
                    <a:pt x="8" y="14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7" y="7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6" name="Freeform 296"/>
            <p:cNvSpPr>
              <a:spLocks/>
            </p:cNvSpPr>
            <p:nvPr/>
          </p:nvSpPr>
          <p:spPr bwMode="auto">
            <a:xfrm>
              <a:off x="3474" y="2512"/>
              <a:ext cx="24" cy="47"/>
            </a:xfrm>
            <a:custGeom>
              <a:avLst/>
              <a:gdLst/>
              <a:ahLst/>
              <a:cxnLst>
                <a:cxn ang="0">
                  <a:pos x="50" y="93"/>
                </a:cxn>
                <a:cxn ang="0">
                  <a:pos x="0" y="93"/>
                </a:cxn>
                <a:cxn ang="0">
                  <a:pos x="7" y="73"/>
                </a:cxn>
                <a:cxn ang="0">
                  <a:pos x="15" y="52"/>
                </a:cxn>
                <a:cxn ang="0">
                  <a:pos x="22" y="29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43" y="29"/>
                </a:cxn>
                <a:cxn ang="0">
                  <a:pos x="45" y="50"/>
                </a:cxn>
                <a:cxn ang="0">
                  <a:pos x="47" y="69"/>
                </a:cxn>
                <a:cxn ang="0">
                  <a:pos x="50" y="9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0" y="93"/>
                  </a:lnTo>
                  <a:lnTo>
                    <a:pt x="7" y="73"/>
                  </a:lnTo>
                  <a:lnTo>
                    <a:pt x="15" y="52"/>
                  </a:lnTo>
                  <a:lnTo>
                    <a:pt x="22" y="29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3" y="29"/>
                  </a:lnTo>
                  <a:lnTo>
                    <a:pt x="45" y="50"/>
                  </a:lnTo>
                  <a:lnTo>
                    <a:pt x="47" y="69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7" name="Freeform 297"/>
            <p:cNvSpPr>
              <a:spLocks/>
            </p:cNvSpPr>
            <p:nvPr/>
          </p:nvSpPr>
          <p:spPr bwMode="auto">
            <a:xfrm>
              <a:off x="3331" y="3018"/>
              <a:ext cx="16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0" y="7"/>
                </a:cxn>
                <a:cxn ang="0">
                  <a:pos x="27" y="14"/>
                </a:cxn>
                <a:cxn ang="0">
                  <a:pos x="27" y="18"/>
                </a:cxn>
                <a:cxn ang="0">
                  <a:pos x="27" y="22"/>
                </a:cxn>
                <a:cxn ang="0">
                  <a:pos x="26" y="23"/>
                </a:cxn>
                <a:cxn ang="0">
                  <a:pos x="26" y="23"/>
                </a:cxn>
                <a:cxn ang="0">
                  <a:pos x="25" y="24"/>
                </a:cxn>
                <a:cxn ang="0">
                  <a:pos x="24" y="24"/>
                </a:cxn>
                <a:cxn ang="0">
                  <a:pos x="24" y="25"/>
                </a:cxn>
                <a:cxn ang="0">
                  <a:pos x="25" y="26"/>
                </a:cxn>
                <a:cxn ang="0">
                  <a:pos x="25" y="27"/>
                </a:cxn>
                <a:cxn ang="0">
                  <a:pos x="26" y="29"/>
                </a:cxn>
                <a:cxn ang="0">
                  <a:pos x="18" y="40"/>
                </a:cxn>
                <a:cxn ang="0">
                  <a:pos x="13" y="61"/>
                </a:cxn>
                <a:cxn ang="0">
                  <a:pos x="8" y="83"/>
                </a:cxn>
                <a:cxn ang="0">
                  <a:pos x="1" y="97"/>
                </a:cxn>
                <a:cxn ang="0">
                  <a:pos x="2" y="98"/>
                </a:cxn>
                <a:cxn ang="0">
                  <a:pos x="2" y="99"/>
                </a:cxn>
                <a:cxn ang="0">
                  <a:pos x="2" y="100"/>
                </a:cxn>
                <a:cxn ang="0">
                  <a:pos x="3" y="101"/>
                </a:cxn>
                <a:cxn ang="0">
                  <a:pos x="2" y="104"/>
                </a:cxn>
                <a:cxn ang="0">
                  <a:pos x="2" y="105"/>
                </a:cxn>
                <a:cxn ang="0">
                  <a:pos x="1" y="107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31" h="109">
                  <a:moveTo>
                    <a:pt x="0" y="0"/>
                  </a:moveTo>
                  <a:lnTo>
                    <a:pt x="31" y="0"/>
                  </a:lnTo>
                  <a:lnTo>
                    <a:pt x="30" y="7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6" y="29"/>
                  </a:lnTo>
                  <a:lnTo>
                    <a:pt x="18" y="40"/>
                  </a:lnTo>
                  <a:lnTo>
                    <a:pt x="13" y="61"/>
                  </a:lnTo>
                  <a:lnTo>
                    <a:pt x="8" y="83"/>
                  </a:lnTo>
                  <a:lnTo>
                    <a:pt x="1" y="97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2" y="100"/>
                  </a:lnTo>
                  <a:lnTo>
                    <a:pt x="3" y="101"/>
                  </a:lnTo>
                  <a:lnTo>
                    <a:pt x="2" y="104"/>
                  </a:lnTo>
                  <a:lnTo>
                    <a:pt x="2" y="105"/>
                  </a:lnTo>
                  <a:lnTo>
                    <a:pt x="1" y="107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8" name="Freeform 298"/>
            <p:cNvSpPr>
              <a:spLocks/>
            </p:cNvSpPr>
            <p:nvPr/>
          </p:nvSpPr>
          <p:spPr bwMode="auto">
            <a:xfrm>
              <a:off x="3331" y="2904"/>
              <a:ext cx="115" cy="114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9" y="96"/>
                </a:cxn>
                <a:cxn ang="0">
                  <a:pos x="225" y="87"/>
                </a:cxn>
                <a:cxn ang="0">
                  <a:pos x="209" y="83"/>
                </a:cxn>
                <a:cxn ang="0">
                  <a:pos x="197" y="110"/>
                </a:cxn>
                <a:cxn ang="0">
                  <a:pos x="192" y="124"/>
                </a:cxn>
                <a:cxn ang="0">
                  <a:pos x="192" y="126"/>
                </a:cxn>
                <a:cxn ang="0">
                  <a:pos x="188" y="139"/>
                </a:cxn>
                <a:cxn ang="0">
                  <a:pos x="184" y="149"/>
                </a:cxn>
                <a:cxn ang="0">
                  <a:pos x="182" y="153"/>
                </a:cxn>
                <a:cxn ang="0">
                  <a:pos x="183" y="155"/>
                </a:cxn>
                <a:cxn ang="0">
                  <a:pos x="178" y="165"/>
                </a:cxn>
                <a:cxn ang="0">
                  <a:pos x="172" y="172"/>
                </a:cxn>
                <a:cxn ang="0">
                  <a:pos x="157" y="172"/>
                </a:cxn>
                <a:cxn ang="0">
                  <a:pos x="118" y="158"/>
                </a:cxn>
                <a:cxn ang="0">
                  <a:pos x="76" y="150"/>
                </a:cxn>
                <a:cxn ang="0">
                  <a:pos x="49" y="162"/>
                </a:cxn>
                <a:cxn ang="0">
                  <a:pos x="46" y="180"/>
                </a:cxn>
                <a:cxn ang="0">
                  <a:pos x="43" y="180"/>
                </a:cxn>
                <a:cxn ang="0">
                  <a:pos x="41" y="192"/>
                </a:cxn>
                <a:cxn ang="0">
                  <a:pos x="34" y="217"/>
                </a:cxn>
                <a:cxn ang="0">
                  <a:pos x="0" y="230"/>
                </a:cxn>
                <a:cxn ang="0">
                  <a:pos x="1" y="116"/>
                </a:cxn>
                <a:cxn ang="0">
                  <a:pos x="4" y="117"/>
                </a:cxn>
                <a:cxn ang="0">
                  <a:pos x="7" y="117"/>
                </a:cxn>
                <a:cxn ang="0">
                  <a:pos x="9" y="116"/>
                </a:cxn>
                <a:cxn ang="0">
                  <a:pos x="26" y="121"/>
                </a:cxn>
                <a:cxn ang="0">
                  <a:pos x="49" y="104"/>
                </a:cxn>
                <a:cxn ang="0">
                  <a:pos x="64" y="63"/>
                </a:cxn>
                <a:cxn ang="0">
                  <a:pos x="72" y="24"/>
                </a:cxn>
                <a:cxn ang="0">
                  <a:pos x="78" y="10"/>
                </a:cxn>
                <a:cxn ang="0">
                  <a:pos x="88" y="9"/>
                </a:cxn>
                <a:cxn ang="0">
                  <a:pos x="99" y="10"/>
                </a:cxn>
                <a:cxn ang="0">
                  <a:pos x="100" y="12"/>
                </a:cxn>
                <a:cxn ang="0">
                  <a:pos x="104" y="12"/>
                </a:cxn>
                <a:cxn ang="0">
                  <a:pos x="115" y="12"/>
                </a:cxn>
                <a:cxn ang="0">
                  <a:pos x="129" y="15"/>
                </a:cxn>
                <a:cxn ang="0">
                  <a:pos x="130" y="18"/>
                </a:cxn>
                <a:cxn ang="0">
                  <a:pos x="138" y="19"/>
                </a:cxn>
                <a:cxn ang="0">
                  <a:pos x="153" y="22"/>
                </a:cxn>
                <a:cxn ang="0">
                  <a:pos x="168" y="24"/>
                </a:cxn>
                <a:cxn ang="0">
                  <a:pos x="179" y="18"/>
                </a:cxn>
                <a:cxn ang="0">
                  <a:pos x="180" y="7"/>
                </a:cxn>
                <a:cxn ang="0">
                  <a:pos x="176" y="3"/>
                </a:cxn>
              </a:cxnLst>
              <a:rect l="0" t="0" r="r" b="b"/>
              <a:pathLst>
                <a:path w="230" h="230">
                  <a:moveTo>
                    <a:pt x="174" y="0"/>
                  </a:moveTo>
                  <a:lnTo>
                    <a:pt x="230" y="0"/>
                  </a:lnTo>
                  <a:lnTo>
                    <a:pt x="230" y="101"/>
                  </a:lnTo>
                  <a:lnTo>
                    <a:pt x="229" y="96"/>
                  </a:lnTo>
                  <a:lnTo>
                    <a:pt x="228" y="92"/>
                  </a:lnTo>
                  <a:lnTo>
                    <a:pt x="225" y="87"/>
                  </a:lnTo>
                  <a:lnTo>
                    <a:pt x="224" y="82"/>
                  </a:lnTo>
                  <a:lnTo>
                    <a:pt x="209" y="83"/>
                  </a:lnTo>
                  <a:lnTo>
                    <a:pt x="201" y="95"/>
                  </a:lnTo>
                  <a:lnTo>
                    <a:pt x="197" y="110"/>
                  </a:lnTo>
                  <a:lnTo>
                    <a:pt x="191" y="123"/>
                  </a:lnTo>
                  <a:lnTo>
                    <a:pt x="192" y="124"/>
                  </a:lnTo>
                  <a:lnTo>
                    <a:pt x="192" y="125"/>
                  </a:lnTo>
                  <a:lnTo>
                    <a:pt x="192" y="126"/>
                  </a:lnTo>
                  <a:lnTo>
                    <a:pt x="193" y="127"/>
                  </a:lnTo>
                  <a:lnTo>
                    <a:pt x="188" y="139"/>
                  </a:lnTo>
                  <a:lnTo>
                    <a:pt x="186" y="146"/>
                  </a:lnTo>
                  <a:lnTo>
                    <a:pt x="184" y="149"/>
                  </a:lnTo>
                  <a:lnTo>
                    <a:pt x="182" y="151"/>
                  </a:lnTo>
                  <a:lnTo>
                    <a:pt x="182" y="153"/>
                  </a:lnTo>
                  <a:lnTo>
                    <a:pt x="183" y="154"/>
                  </a:lnTo>
                  <a:lnTo>
                    <a:pt x="183" y="155"/>
                  </a:lnTo>
                  <a:lnTo>
                    <a:pt x="184" y="156"/>
                  </a:lnTo>
                  <a:lnTo>
                    <a:pt x="178" y="165"/>
                  </a:lnTo>
                  <a:lnTo>
                    <a:pt x="175" y="170"/>
                  </a:lnTo>
                  <a:lnTo>
                    <a:pt x="172" y="172"/>
                  </a:lnTo>
                  <a:lnTo>
                    <a:pt x="169" y="176"/>
                  </a:lnTo>
                  <a:lnTo>
                    <a:pt x="157" y="172"/>
                  </a:lnTo>
                  <a:lnTo>
                    <a:pt x="140" y="165"/>
                  </a:lnTo>
                  <a:lnTo>
                    <a:pt x="118" y="158"/>
                  </a:lnTo>
                  <a:lnTo>
                    <a:pt x="96" y="153"/>
                  </a:lnTo>
                  <a:lnTo>
                    <a:pt x="76" y="150"/>
                  </a:lnTo>
                  <a:lnTo>
                    <a:pt x="60" y="153"/>
                  </a:lnTo>
                  <a:lnTo>
                    <a:pt x="49" y="162"/>
                  </a:lnTo>
                  <a:lnTo>
                    <a:pt x="47" y="179"/>
                  </a:lnTo>
                  <a:lnTo>
                    <a:pt x="46" y="180"/>
                  </a:lnTo>
                  <a:lnTo>
                    <a:pt x="45" y="180"/>
                  </a:lnTo>
                  <a:lnTo>
                    <a:pt x="43" y="180"/>
                  </a:lnTo>
                  <a:lnTo>
                    <a:pt x="42" y="181"/>
                  </a:lnTo>
                  <a:lnTo>
                    <a:pt x="41" y="192"/>
                  </a:lnTo>
                  <a:lnTo>
                    <a:pt x="38" y="204"/>
                  </a:lnTo>
                  <a:lnTo>
                    <a:pt x="34" y="217"/>
                  </a:lnTo>
                  <a:lnTo>
                    <a:pt x="31" y="230"/>
                  </a:lnTo>
                  <a:lnTo>
                    <a:pt x="0" y="230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5" y="118"/>
                  </a:lnTo>
                  <a:lnTo>
                    <a:pt x="7" y="117"/>
                  </a:lnTo>
                  <a:lnTo>
                    <a:pt x="8" y="116"/>
                  </a:lnTo>
                  <a:lnTo>
                    <a:pt x="9" y="116"/>
                  </a:lnTo>
                  <a:lnTo>
                    <a:pt x="10" y="115"/>
                  </a:lnTo>
                  <a:lnTo>
                    <a:pt x="26" y="121"/>
                  </a:lnTo>
                  <a:lnTo>
                    <a:pt x="39" y="117"/>
                  </a:lnTo>
                  <a:lnTo>
                    <a:pt x="49" y="104"/>
                  </a:lnTo>
                  <a:lnTo>
                    <a:pt x="57" y="85"/>
                  </a:lnTo>
                  <a:lnTo>
                    <a:pt x="64" y="63"/>
                  </a:lnTo>
                  <a:lnTo>
                    <a:pt x="69" y="42"/>
                  </a:lnTo>
                  <a:lnTo>
                    <a:pt x="72" y="2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1" y="9"/>
                  </a:lnTo>
                  <a:lnTo>
                    <a:pt x="88" y="9"/>
                  </a:lnTo>
                  <a:lnTo>
                    <a:pt x="99" y="9"/>
                  </a:lnTo>
                  <a:lnTo>
                    <a:pt x="99" y="10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5" y="12"/>
                  </a:lnTo>
                  <a:lnTo>
                    <a:pt x="129" y="14"/>
                  </a:lnTo>
                  <a:lnTo>
                    <a:pt x="129" y="15"/>
                  </a:lnTo>
                  <a:lnTo>
                    <a:pt x="130" y="17"/>
                  </a:lnTo>
                  <a:lnTo>
                    <a:pt x="130" y="18"/>
                  </a:lnTo>
                  <a:lnTo>
                    <a:pt x="131" y="19"/>
                  </a:lnTo>
                  <a:lnTo>
                    <a:pt x="138" y="19"/>
                  </a:lnTo>
                  <a:lnTo>
                    <a:pt x="145" y="20"/>
                  </a:lnTo>
                  <a:lnTo>
                    <a:pt x="153" y="22"/>
                  </a:lnTo>
                  <a:lnTo>
                    <a:pt x="161" y="24"/>
                  </a:lnTo>
                  <a:lnTo>
                    <a:pt x="168" y="24"/>
                  </a:lnTo>
                  <a:lnTo>
                    <a:pt x="174" y="21"/>
                  </a:lnTo>
                  <a:lnTo>
                    <a:pt x="179" y="18"/>
                  </a:lnTo>
                  <a:lnTo>
                    <a:pt x="183" y="10"/>
                  </a:lnTo>
                  <a:lnTo>
                    <a:pt x="180" y="7"/>
                  </a:lnTo>
                  <a:lnTo>
                    <a:pt x="178" y="5"/>
                  </a:lnTo>
                  <a:lnTo>
                    <a:pt x="176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727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39" name="Freeform 299"/>
            <p:cNvSpPr>
              <a:spLocks/>
            </p:cNvSpPr>
            <p:nvPr/>
          </p:nvSpPr>
          <p:spPr bwMode="auto">
            <a:xfrm>
              <a:off x="3339" y="2814"/>
              <a:ext cx="107" cy="90"/>
            </a:xfrm>
            <a:custGeom>
              <a:avLst/>
              <a:gdLst/>
              <a:ahLst/>
              <a:cxnLst>
                <a:cxn ang="0">
                  <a:pos x="215" y="98"/>
                </a:cxn>
                <a:cxn ang="0">
                  <a:pos x="215" y="178"/>
                </a:cxn>
                <a:cxn ang="0">
                  <a:pos x="159" y="178"/>
                </a:cxn>
                <a:cxn ang="0">
                  <a:pos x="125" y="143"/>
                </a:cxn>
                <a:cxn ang="0">
                  <a:pos x="100" y="115"/>
                </a:cxn>
                <a:cxn ang="0">
                  <a:pos x="80" y="93"/>
                </a:cxn>
                <a:cxn ang="0">
                  <a:pos x="64" y="76"/>
                </a:cxn>
                <a:cxn ang="0">
                  <a:pos x="49" y="60"/>
                </a:cxn>
                <a:cxn ang="0">
                  <a:pos x="35" y="44"/>
                </a:cxn>
                <a:cxn ang="0">
                  <a:pos x="19" y="2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21" y="7"/>
                </a:cxn>
                <a:cxn ang="0">
                  <a:pos x="34" y="11"/>
                </a:cxn>
                <a:cxn ang="0">
                  <a:pos x="46" y="16"/>
                </a:cxn>
                <a:cxn ang="0">
                  <a:pos x="56" y="21"/>
                </a:cxn>
                <a:cxn ang="0">
                  <a:pos x="68" y="25"/>
                </a:cxn>
                <a:cxn ang="0">
                  <a:pos x="80" y="30"/>
                </a:cxn>
                <a:cxn ang="0">
                  <a:pos x="96" y="37"/>
                </a:cxn>
                <a:cxn ang="0">
                  <a:pos x="117" y="46"/>
                </a:cxn>
                <a:cxn ang="0">
                  <a:pos x="118" y="46"/>
                </a:cxn>
                <a:cxn ang="0">
                  <a:pos x="119" y="45"/>
                </a:cxn>
                <a:cxn ang="0">
                  <a:pos x="121" y="45"/>
                </a:cxn>
                <a:cxn ang="0">
                  <a:pos x="122" y="44"/>
                </a:cxn>
                <a:cxn ang="0">
                  <a:pos x="130" y="48"/>
                </a:cxn>
                <a:cxn ang="0">
                  <a:pos x="140" y="54"/>
                </a:cxn>
                <a:cxn ang="0">
                  <a:pos x="150" y="61"/>
                </a:cxn>
                <a:cxn ang="0">
                  <a:pos x="162" y="68"/>
                </a:cxn>
                <a:cxn ang="0">
                  <a:pos x="175" y="76"/>
                </a:cxn>
                <a:cxn ang="0">
                  <a:pos x="187" y="83"/>
                </a:cxn>
                <a:cxn ang="0">
                  <a:pos x="201" y="91"/>
                </a:cxn>
                <a:cxn ang="0">
                  <a:pos x="215" y="98"/>
                </a:cxn>
              </a:cxnLst>
              <a:rect l="0" t="0" r="r" b="b"/>
              <a:pathLst>
                <a:path w="215" h="178">
                  <a:moveTo>
                    <a:pt x="215" y="98"/>
                  </a:moveTo>
                  <a:lnTo>
                    <a:pt x="215" y="178"/>
                  </a:lnTo>
                  <a:lnTo>
                    <a:pt x="159" y="178"/>
                  </a:lnTo>
                  <a:lnTo>
                    <a:pt x="125" y="143"/>
                  </a:lnTo>
                  <a:lnTo>
                    <a:pt x="100" y="115"/>
                  </a:lnTo>
                  <a:lnTo>
                    <a:pt x="80" y="93"/>
                  </a:lnTo>
                  <a:lnTo>
                    <a:pt x="64" y="76"/>
                  </a:lnTo>
                  <a:lnTo>
                    <a:pt x="49" y="60"/>
                  </a:lnTo>
                  <a:lnTo>
                    <a:pt x="35" y="44"/>
                  </a:lnTo>
                  <a:lnTo>
                    <a:pt x="19" y="2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1" y="7"/>
                  </a:lnTo>
                  <a:lnTo>
                    <a:pt x="34" y="11"/>
                  </a:lnTo>
                  <a:lnTo>
                    <a:pt x="46" y="16"/>
                  </a:lnTo>
                  <a:lnTo>
                    <a:pt x="56" y="21"/>
                  </a:lnTo>
                  <a:lnTo>
                    <a:pt x="68" y="25"/>
                  </a:lnTo>
                  <a:lnTo>
                    <a:pt x="80" y="30"/>
                  </a:lnTo>
                  <a:lnTo>
                    <a:pt x="96" y="37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9" y="45"/>
                  </a:lnTo>
                  <a:lnTo>
                    <a:pt x="121" y="45"/>
                  </a:lnTo>
                  <a:lnTo>
                    <a:pt x="122" y="44"/>
                  </a:lnTo>
                  <a:lnTo>
                    <a:pt x="130" y="48"/>
                  </a:lnTo>
                  <a:lnTo>
                    <a:pt x="140" y="54"/>
                  </a:lnTo>
                  <a:lnTo>
                    <a:pt x="150" y="61"/>
                  </a:lnTo>
                  <a:lnTo>
                    <a:pt x="162" y="68"/>
                  </a:lnTo>
                  <a:lnTo>
                    <a:pt x="175" y="76"/>
                  </a:lnTo>
                  <a:lnTo>
                    <a:pt x="187" y="83"/>
                  </a:lnTo>
                  <a:lnTo>
                    <a:pt x="201" y="91"/>
                  </a:lnTo>
                  <a:lnTo>
                    <a:pt x="215" y="98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0" name="Freeform 300"/>
            <p:cNvSpPr>
              <a:spLocks/>
            </p:cNvSpPr>
            <p:nvPr/>
          </p:nvSpPr>
          <p:spPr bwMode="auto">
            <a:xfrm>
              <a:off x="3346" y="2674"/>
              <a:ext cx="100" cy="89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200" y="0"/>
                </a:cxn>
                <a:cxn ang="0">
                  <a:pos x="200" y="84"/>
                </a:cxn>
                <a:cxn ang="0">
                  <a:pos x="188" y="91"/>
                </a:cxn>
                <a:cxn ang="0">
                  <a:pos x="177" y="97"/>
                </a:cxn>
                <a:cxn ang="0">
                  <a:pos x="167" y="104"/>
                </a:cxn>
                <a:cxn ang="0">
                  <a:pos x="156" y="110"/>
                </a:cxn>
                <a:cxn ang="0">
                  <a:pos x="146" y="116"/>
                </a:cxn>
                <a:cxn ang="0">
                  <a:pos x="138" y="121"/>
                </a:cxn>
                <a:cxn ang="0">
                  <a:pos x="129" y="127"/>
                </a:cxn>
                <a:cxn ang="0">
                  <a:pos x="122" y="130"/>
                </a:cxn>
                <a:cxn ang="0">
                  <a:pos x="120" y="129"/>
                </a:cxn>
                <a:cxn ang="0">
                  <a:pos x="119" y="129"/>
                </a:cxn>
                <a:cxn ang="0">
                  <a:pos x="118" y="129"/>
                </a:cxn>
                <a:cxn ang="0">
                  <a:pos x="117" y="128"/>
                </a:cxn>
                <a:cxn ang="0">
                  <a:pos x="96" y="137"/>
                </a:cxn>
                <a:cxn ang="0">
                  <a:pos x="80" y="145"/>
                </a:cxn>
                <a:cxn ang="0">
                  <a:pos x="68" y="151"/>
                </a:cxn>
                <a:cxn ang="0">
                  <a:pos x="56" y="155"/>
                </a:cxn>
                <a:cxn ang="0">
                  <a:pos x="46" y="160"/>
                </a:cxn>
                <a:cxn ang="0">
                  <a:pos x="34" y="165"/>
                </a:cxn>
                <a:cxn ang="0">
                  <a:pos x="21" y="169"/>
                </a:cxn>
                <a:cxn ang="0">
                  <a:pos x="4" y="176"/>
                </a:cxn>
                <a:cxn ang="0">
                  <a:pos x="3" y="175"/>
                </a:cxn>
                <a:cxn ang="0">
                  <a:pos x="2" y="174"/>
                </a:cxn>
                <a:cxn ang="0">
                  <a:pos x="1" y="173"/>
                </a:cxn>
                <a:cxn ang="0">
                  <a:pos x="0" y="172"/>
                </a:cxn>
                <a:cxn ang="0">
                  <a:pos x="19" y="150"/>
                </a:cxn>
                <a:cxn ang="0">
                  <a:pos x="35" y="131"/>
                </a:cxn>
                <a:cxn ang="0">
                  <a:pos x="49" y="116"/>
                </a:cxn>
                <a:cxn ang="0">
                  <a:pos x="63" y="100"/>
                </a:cxn>
                <a:cxn ang="0">
                  <a:pos x="79" y="83"/>
                </a:cxn>
                <a:cxn ang="0">
                  <a:pos x="99" y="61"/>
                </a:cxn>
                <a:cxn ang="0">
                  <a:pos x="124" y="34"/>
                </a:cxn>
                <a:cxn ang="0">
                  <a:pos x="156" y="0"/>
                </a:cxn>
              </a:cxnLst>
              <a:rect l="0" t="0" r="r" b="b"/>
              <a:pathLst>
                <a:path w="200" h="176">
                  <a:moveTo>
                    <a:pt x="156" y="0"/>
                  </a:moveTo>
                  <a:lnTo>
                    <a:pt x="200" y="0"/>
                  </a:lnTo>
                  <a:lnTo>
                    <a:pt x="200" y="84"/>
                  </a:lnTo>
                  <a:lnTo>
                    <a:pt x="188" y="91"/>
                  </a:lnTo>
                  <a:lnTo>
                    <a:pt x="177" y="97"/>
                  </a:lnTo>
                  <a:lnTo>
                    <a:pt x="167" y="104"/>
                  </a:lnTo>
                  <a:lnTo>
                    <a:pt x="156" y="110"/>
                  </a:lnTo>
                  <a:lnTo>
                    <a:pt x="146" y="116"/>
                  </a:lnTo>
                  <a:lnTo>
                    <a:pt x="138" y="121"/>
                  </a:lnTo>
                  <a:lnTo>
                    <a:pt x="129" y="127"/>
                  </a:lnTo>
                  <a:lnTo>
                    <a:pt x="122" y="130"/>
                  </a:lnTo>
                  <a:lnTo>
                    <a:pt x="120" y="129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7" y="128"/>
                  </a:lnTo>
                  <a:lnTo>
                    <a:pt x="96" y="137"/>
                  </a:lnTo>
                  <a:lnTo>
                    <a:pt x="80" y="145"/>
                  </a:lnTo>
                  <a:lnTo>
                    <a:pt x="68" y="151"/>
                  </a:lnTo>
                  <a:lnTo>
                    <a:pt x="56" y="155"/>
                  </a:lnTo>
                  <a:lnTo>
                    <a:pt x="46" y="160"/>
                  </a:lnTo>
                  <a:lnTo>
                    <a:pt x="34" y="165"/>
                  </a:lnTo>
                  <a:lnTo>
                    <a:pt x="21" y="169"/>
                  </a:lnTo>
                  <a:lnTo>
                    <a:pt x="4" y="176"/>
                  </a:lnTo>
                  <a:lnTo>
                    <a:pt x="3" y="175"/>
                  </a:lnTo>
                  <a:lnTo>
                    <a:pt x="2" y="174"/>
                  </a:lnTo>
                  <a:lnTo>
                    <a:pt x="1" y="173"/>
                  </a:lnTo>
                  <a:lnTo>
                    <a:pt x="0" y="172"/>
                  </a:lnTo>
                  <a:lnTo>
                    <a:pt x="19" y="150"/>
                  </a:lnTo>
                  <a:lnTo>
                    <a:pt x="35" y="131"/>
                  </a:lnTo>
                  <a:lnTo>
                    <a:pt x="49" y="116"/>
                  </a:lnTo>
                  <a:lnTo>
                    <a:pt x="63" y="100"/>
                  </a:lnTo>
                  <a:lnTo>
                    <a:pt x="79" y="83"/>
                  </a:lnTo>
                  <a:lnTo>
                    <a:pt x="99" y="61"/>
                  </a:lnTo>
                  <a:lnTo>
                    <a:pt x="124" y="3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1" name="Freeform 301"/>
            <p:cNvSpPr>
              <a:spLocks/>
            </p:cNvSpPr>
            <p:nvPr/>
          </p:nvSpPr>
          <p:spPr bwMode="auto">
            <a:xfrm>
              <a:off x="3331" y="2559"/>
              <a:ext cx="115" cy="1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4" y="25"/>
                </a:cxn>
                <a:cxn ang="0">
                  <a:pos x="58" y="45"/>
                </a:cxn>
                <a:cxn ang="0">
                  <a:pos x="61" y="46"/>
                </a:cxn>
                <a:cxn ang="0">
                  <a:pos x="63" y="49"/>
                </a:cxn>
                <a:cxn ang="0">
                  <a:pos x="74" y="74"/>
                </a:cxn>
                <a:cxn ang="0">
                  <a:pos x="112" y="74"/>
                </a:cxn>
                <a:cxn ang="0">
                  <a:pos x="155" y="63"/>
                </a:cxn>
                <a:cxn ang="0">
                  <a:pos x="184" y="52"/>
                </a:cxn>
                <a:cxn ang="0">
                  <a:pos x="191" y="57"/>
                </a:cxn>
                <a:cxn ang="0">
                  <a:pos x="199" y="71"/>
                </a:cxn>
                <a:cxn ang="0">
                  <a:pos x="198" y="73"/>
                </a:cxn>
                <a:cxn ang="0">
                  <a:pos x="197" y="75"/>
                </a:cxn>
                <a:cxn ang="0">
                  <a:pos x="201" y="81"/>
                </a:cxn>
                <a:cxn ang="0">
                  <a:pos x="208" y="101"/>
                </a:cxn>
                <a:cxn ang="0">
                  <a:pos x="207" y="102"/>
                </a:cxn>
                <a:cxn ang="0">
                  <a:pos x="206" y="104"/>
                </a:cxn>
                <a:cxn ang="0">
                  <a:pos x="215" y="128"/>
                </a:cxn>
                <a:cxn ang="0">
                  <a:pos x="230" y="146"/>
                </a:cxn>
                <a:cxn ang="0">
                  <a:pos x="186" y="231"/>
                </a:cxn>
                <a:cxn ang="0">
                  <a:pos x="192" y="224"/>
                </a:cxn>
                <a:cxn ang="0">
                  <a:pos x="198" y="218"/>
                </a:cxn>
                <a:cxn ang="0">
                  <a:pos x="188" y="205"/>
                </a:cxn>
                <a:cxn ang="0">
                  <a:pos x="176" y="204"/>
                </a:cxn>
                <a:cxn ang="0">
                  <a:pos x="160" y="207"/>
                </a:cxn>
                <a:cxn ang="0">
                  <a:pos x="146" y="209"/>
                </a:cxn>
                <a:cxn ang="0">
                  <a:pos x="145" y="210"/>
                </a:cxn>
                <a:cxn ang="0">
                  <a:pos x="144" y="212"/>
                </a:cxn>
                <a:cxn ang="0">
                  <a:pos x="124" y="215"/>
                </a:cxn>
                <a:cxn ang="0">
                  <a:pos x="116" y="215"/>
                </a:cxn>
                <a:cxn ang="0">
                  <a:pos x="115" y="217"/>
                </a:cxn>
                <a:cxn ang="0">
                  <a:pos x="114" y="219"/>
                </a:cxn>
                <a:cxn ang="0">
                  <a:pos x="98" y="219"/>
                </a:cxn>
                <a:cxn ang="0">
                  <a:pos x="89" y="216"/>
                </a:cxn>
                <a:cxn ang="0">
                  <a:pos x="84" y="186"/>
                </a:cxn>
                <a:cxn ang="0">
                  <a:pos x="73" y="142"/>
                </a:cxn>
                <a:cxn ang="0">
                  <a:pos x="54" y="110"/>
                </a:cxn>
                <a:cxn ang="0">
                  <a:pos x="26" y="112"/>
                </a:cxn>
                <a:cxn ang="0">
                  <a:pos x="24" y="111"/>
                </a:cxn>
                <a:cxn ang="0">
                  <a:pos x="22" y="110"/>
                </a:cxn>
                <a:cxn ang="0">
                  <a:pos x="11" y="113"/>
                </a:cxn>
                <a:cxn ang="0">
                  <a:pos x="0" y="117"/>
                </a:cxn>
              </a:cxnLst>
              <a:rect l="0" t="0" r="r" b="b"/>
              <a:pathLst>
                <a:path w="230" h="231">
                  <a:moveTo>
                    <a:pt x="0" y="0"/>
                  </a:moveTo>
                  <a:lnTo>
                    <a:pt x="47" y="0"/>
                  </a:lnTo>
                  <a:lnTo>
                    <a:pt x="50" y="12"/>
                  </a:lnTo>
                  <a:lnTo>
                    <a:pt x="54" y="25"/>
                  </a:lnTo>
                  <a:lnTo>
                    <a:pt x="57" y="36"/>
                  </a:lnTo>
                  <a:lnTo>
                    <a:pt x="58" y="45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8"/>
                  </a:lnTo>
                  <a:lnTo>
                    <a:pt x="63" y="49"/>
                  </a:lnTo>
                  <a:lnTo>
                    <a:pt x="64" y="66"/>
                  </a:lnTo>
                  <a:lnTo>
                    <a:pt x="74" y="74"/>
                  </a:lnTo>
                  <a:lnTo>
                    <a:pt x="92" y="76"/>
                  </a:lnTo>
                  <a:lnTo>
                    <a:pt x="112" y="74"/>
                  </a:lnTo>
                  <a:lnTo>
                    <a:pt x="134" y="68"/>
                  </a:lnTo>
                  <a:lnTo>
                    <a:pt x="155" y="63"/>
                  </a:lnTo>
                  <a:lnTo>
                    <a:pt x="172" y="56"/>
                  </a:lnTo>
                  <a:lnTo>
                    <a:pt x="184" y="52"/>
                  </a:lnTo>
                  <a:lnTo>
                    <a:pt x="188" y="54"/>
                  </a:lnTo>
                  <a:lnTo>
                    <a:pt x="191" y="57"/>
                  </a:lnTo>
                  <a:lnTo>
                    <a:pt x="194" y="61"/>
                  </a:lnTo>
                  <a:lnTo>
                    <a:pt x="199" y="71"/>
                  </a:lnTo>
                  <a:lnTo>
                    <a:pt x="199" y="72"/>
                  </a:lnTo>
                  <a:lnTo>
                    <a:pt x="198" y="73"/>
                  </a:lnTo>
                  <a:lnTo>
                    <a:pt x="198" y="74"/>
                  </a:lnTo>
                  <a:lnTo>
                    <a:pt x="197" y="75"/>
                  </a:lnTo>
                  <a:lnTo>
                    <a:pt x="199" y="78"/>
                  </a:lnTo>
                  <a:lnTo>
                    <a:pt x="201" y="81"/>
                  </a:lnTo>
                  <a:lnTo>
                    <a:pt x="203" y="88"/>
                  </a:lnTo>
                  <a:lnTo>
                    <a:pt x="208" y="101"/>
                  </a:lnTo>
                  <a:lnTo>
                    <a:pt x="208" y="102"/>
                  </a:lnTo>
                  <a:lnTo>
                    <a:pt x="207" y="102"/>
                  </a:lnTo>
                  <a:lnTo>
                    <a:pt x="207" y="103"/>
                  </a:lnTo>
                  <a:lnTo>
                    <a:pt x="206" y="104"/>
                  </a:lnTo>
                  <a:lnTo>
                    <a:pt x="210" y="114"/>
                  </a:lnTo>
                  <a:lnTo>
                    <a:pt x="215" y="128"/>
                  </a:lnTo>
                  <a:lnTo>
                    <a:pt x="221" y="140"/>
                  </a:lnTo>
                  <a:lnTo>
                    <a:pt x="230" y="146"/>
                  </a:lnTo>
                  <a:lnTo>
                    <a:pt x="230" y="231"/>
                  </a:lnTo>
                  <a:lnTo>
                    <a:pt x="186" y="231"/>
                  </a:lnTo>
                  <a:lnTo>
                    <a:pt x="188" y="227"/>
                  </a:lnTo>
                  <a:lnTo>
                    <a:pt x="192" y="224"/>
                  </a:lnTo>
                  <a:lnTo>
                    <a:pt x="194" y="220"/>
                  </a:lnTo>
                  <a:lnTo>
                    <a:pt x="198" y="218"/>
                  </a:lnTo>
                  <a:lnTo>
                    <a:pt x="194" y="210"/>
                  </a:lnTo>
                  <a:lnTo>
                    <a:pt x="188" y="205"/>
                  </a:lnTo>
                  <a:lnTo>
                    <a:pt x="183" y="204"/>
                  </a:lnTo>
                  <a:lnTo>
                    <a:pt x="176" y="204"/>
                  </a:lnTo>
                  <a:lnTo>
                    <a:pt x="168" y="205"/>
                  </a:lnTo>
                  <a:lnTo>
                    <a:pt x="160" y="207"/>
                  </a:lnTo>
                  <a:lnTo>
                    <a:pt x="153" y="209"/>
                  </a:lnTo>
                  <a:lnTo>
                    <a:pt x="146" y="209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1"/>
                  </a:lnTo>
                  <a:lnTo>
                    <a:pt x="144" y="212"/>
                  </a:lnTo>
                  <a:lnTo>
                    <a:pt x="131" y="215"/>
                  </a:lnTo>
                  <a:lnTo>
                    <a:pt x="124" y="215"/>
                  </a:lnTo>
                  <a:lnTo>
                    <a:pt x="119" y="216"/>
                  </a:lnTo>
                  <a:lnTo>
                    <a:pt x="116" y="215"/>
                  </a:lnTo>
                  <a:lnTo>
                    <a:pt x="115" y="216"/>
                  </a:lnTo>
                  <a:lnTo>
                    <a:pt x="115" y="217"/>
                  </a:lnTo>
                  <a:lnTo>
                    <a:pt x="115" y="218"/>
                  </a:lnTo>
                  <a:lnTo>
                    <a:pt x="114" y="219"/>
                  </a:lnTo>
                  <a:lnTo>
                    <a:pt x="103" y="219"/>
                  </a:lnTo>
                  <a:lnTo>
                    <a:pt x="98" y="219"/>
                  </a:lnTo>
                  <a:lnTo>
                    <a:pt x="94" y="218"/>
                  </a:lnTo>
                  <a:lnTo>
                    <a:pt x="89" y="216"/>
                  </a:lnTo>
                  <a:lnTo>
                    <a:pt x="87" y="204"/>
                  </a:lnTo>
                  <a:lnTo>
                    <a:pt x="84" y="186"/>
                  </a:lnTo>
                  <a:lnTo>
                    <a:pt x="79" y="164"/>
                  </a:lnTo>
                  <a:lnTo>
                    <a:pt x="73" y="142"/>
                  </a:lnTo>
                  <a:lnTo>
                    <a:pt x="64" y="124"/>
                  </a:lnTo>
                  <a:lnTo>
                    <a:pt x="54" y="110"/>
                  </a:lnTo>
                  <a:lnTo>
                    <a:pt x="41" y="105"/>
                  </a:lnTo>
                  <a:lnTo>
                    <a:pt x="26" y="112"/>
                  </a:lnTo>
                  <a:lnTo>
                    <a:pt x="25" y="111"/>
                  </a:lnTo>
                  <a:lnTo>
                    <a:pt x="24" y="111"/>
                  </a:lnTo>
                  <a:lnTo>
                    <a:pt x="23" y="110"/>
                  </a:lnTo>
                  <a:lnTo>
                    <a:pt x="22" y="110"/>
                  </a:lnTo>
                  <a:lnTo>
                    <a:pt x="17" y="111"/>
                  </a:lnTo>
                  <a:lnTo>
                    <a:pt x="11" y="113"/>
                  </a:lnTo>
                  <a:lnTo>
                    <a:pt x="5" y="114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2" name="Freeform 302"/>
            <p:cNvSpPr>
              <a:spLocks/>
            </p:cNvSpPr>
            <p:nvPr/>
          </p:nvSpPr>
          <p:spPr bwMode="auto">
            <a:xfrm>
              <a:off x="3331" y="2484"/>
              <a:ext cx="24" cy="75"/>
            </a:xfrm>
            <a:custGeom>
              <a:avLst/>
              <a:gdLst/>
              <a:ahLst/>
              <a:cxnLst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10" y="21"/>
                </a:cxn>
                <a:cxn ang="0">
                  <a:pos x="13" y="33"/>
                </a:cxn>
                <a:cxn ang="0">
                  <a:pos x="18" y="46"/>
                </a:cxn>
                <a:cxn ang="0">
                  <a:pos x="17" y="47"/>
                </a:cxn>
                <a:cxn ang="0">
                  <a:pos x="17" y="48"/>
                </a:cxn>
                <a:cxn ang="0">
                  <a:pos x="17" y="49"/>
                </a:cxn>
                <a:cxn ang="0">
                  <a:pos x="16" y="50"/>
                </a:cxn>
                <a:cxn ang="0">
                  <a:pos x="23" y="64"/>
                </a:cxn>
                <a:cxn ang="0">
                  <a:pos x="28" y="85"/>
                </a:cxn>
                <a:cxn ang="0">
                  <a:pos x="33" y="106"/>
                </a:cxn>
                <a:cxn ang="0">
                  <a:pos x="41" y="117"/>
                </a:cxn>
                <a:cxn ang="0">
                  <a:pos x="40" y="118"/>
                </a:cxn>
                <a:cxn ang="0">
                  <a:pos x="40" y="119"/>
                </a:cxn>
                <a:cxn ang="0">
                  <a:pos x="40" y="121"/>
                </a:cxn>
                <a:cxn ang="0">
                  <a:pos x="39" y="122"/>
                </a:cxn>
                <a:cxn ang="0">
                  <a:pos x="40" y="123"/>
                </a:cxn>
                <a:cxn ang="0">
                  <a:pos x="41" y="123"/>
                </a:cxn>
                <a:cxn ang="0">
                  <a:pos x="42" y="123"/>
                </a:cxn>
                <a:cxn ang="0">
                  <a:pos x="43" y="124"/>
                </a:cxn>
                <a:cxn ang="0">
                  <a:pos x="42" y="129"/>
                </a:cxn>
                <a:cxn ang="0">
                  <a:pos x="43" y="134"/>
                </a:cxn>
                <a:cxn ang="0">
                  <a:pos x="45" y="141"/>
                </a:cxn>
                <a:cxn ang="0">
                  <a:pos x="47" y="149"/>
                </a:cxn>
              </a:cxnLst>
              <a:rect l="0" t="0" r="r" b="b"/>
              <a:pathLst>
                <a:path w="47" h="149">
                  <a:moveTo>
                    <a:pt x="47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1"/>
                  </a:lnTo>
                  <a:lnTo>
                    <a:pt x="13" y="33"/>
                  </a:lnTo>
                  <a:lnTo>
                    <a:pt x="18" y="46"/>
                  </a:lnTo>
                  <a:lnTo>
                    <a:pt x="17" y="47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16" y="50"/>
                  </a:lnTo>
                  <a:lnTo>
                    <a:pt x="23" y="64"/>
                  </a:lnTo>
                  <a:lnTo>
                    <a:pt x="28" y="85"/>
                  </a:lnTo>
                  <a:lnTo>
                    <a:pt x="33" y="106"/>
                  </a:lnTo>
                  <a:lnTo>
                    <a:pt x="41" y="117"/>
                  </a:lnTo>
                  <a:lnTo>
                    <a:pt x="40" y="118"/>
                  </a:lnTo>
                  <a:lnTo>
                    <a:pt x="40" y="119"/>
                  </a:lnTo>
                  <a:lnTo>
                    <a:pt x="40" y="121"/>
                  </a:lnTo>
                  <a:lnTo>
                    <a:pt x="39" y="122"/>
                  </a:lnTo>
                  <a:lnTo>
                    <a:pt x="40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2" y="129"/>
                  </a:lnTo>
                  <a:lnTo>
                    <a:pt x="43" y="134"/>
                  </a:lnTo>
                  <a:lnTo>
                    <a:pt x="45" y="141"/>
                  </a:lnTo>
                  <a:lnTo>
                    <a:pt x="47" y="149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3" name="Freeform 303"/>
            <p:cNvSpPr>
              <a:spLocks/>
            </p:cNvSpPr>
            <p:nvPr/>
          </p:nvSpPr>
          <p:spPr bwMode="auto">
            <a:xfrm>
              <a:off x="3250" y="3018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81" y="9"/>
                </a:cxn>
                <a:cxn ang="0">
                  <a:pos x="72" y="19"/>
                </a:cxn>
                <a:cxn ang="0">
                  <a:pos x="62" y="29"/>
                </a:cxn>
                <a:cxn ang="0">
                  <a:pos x="53" y="37"/>
                </a:cxn>
                <a:cxn ang="0">
                  <a:pos x="43" y="42"/>
                </a:cxn>
                <a:cxn ang="0">
                  <a:pos x="31" y="44"/>
                </a:cxn>
                <a:cxn ang="0">
                  <a:pos x="19" y="39"/>
                </a:cxn>
                <a:cxn ang="0">
                  <a:pos x="6" y="26"/>
                </a:cxn>
                <a:cxn ang="0">
                  <a:pos x="5" y="26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24"/>
                </a:cxn>
                <a:cxn ang="0">
                  <a:pos x="5" y="24"/>
                </a:cxn>
                <a:cxn ang="0">
                  <a:pos x="3" y="17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0" h="44">
                  <a:moveTo>
                    <a:pt x="0" y="0"/>
                  </a:moveTo>
                  <a:lnTo>
                    <a:pt x="90" y="0"/>
                  </a:lnTo>
                  <a:lnTo>
                    <a:pt x="81" y="9"/>
                  </a:lnTo>
                  <a:lnTo>
                    <a:pt x="72" y="19"/>
                  </a:lnTo>
                  <a:lnTo>
                    <a:pt x="62" y="29"/>
                  </a:lnTo>
                  <a:lnTo>
                    <a:pt x="53" y="37"/>
                  </a:lnTo>
                  <a:lnTo>
                    <a:pt x="43" y="42"/>
                  </a:lnTo>
                  <a:lnTo>
                    <a:pt x="31" y="44"/>
                  </a:lnTo>
                  <a:lnTo>
                    <a:pt x="19" y="39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3" y="17"/>
                  </a:lnTo>
                  <a:lnTo>
                    <a:pt x="1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4" name="Freeform 304"/>
            <p:cNvSpPr>
              <a:spLocks/>
            </p:cNvSpPr>
            <p:nvPr/>
          </p:nvSpPr>
          <p:spPr bwMode="auto">
            <a:xfrm>
              <a:off x="3303" y="3018"/>
              <a:ext cx="28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0"/>
                </a:cxn>
                <a:cxn ang="0">
                  <a:pos x="58" y="109"/>
                </a:cxn>
                <a:cxn ang="0">
                  <a:pos x="53" y="123"/>
                </a:cxn>
                <a:cxn ang="0">
                  <a:pos x="47" y="136"/>
                </a:cxn>
                <a:cxn ang="0">
                  <a:pos x="42" y="148"/>
                </a:cxn>
                <a:cxn ang="0">
                  <a:pos x="33" y="159"/>
                </a:cxn>
                <a:cxn ang="0">
                  <a:pos x="21" y="127"/>
                </a:cxn>
                <a:cxn ang="0">
                  <a:pos x="16" y="85"/>
                </a:cxn>
                <a:cxn ang="0">
                  <a:pos x="13" y="40"/>
                </a:cxn>
                <a:cxn ang="0">
                  <a:pos x="0" y="0"/>
                </a:cxn>
              </a:cxnLst>
              <a:rect l="0" t="0" r="r" b="b"/>
              <a:pathLst>
                <a:path w="58" h="159">
                  <a:moveTo>
                    <a:pt x="0" y="0"/>
                  </a:moveTo>
                  <a:lnTo>
                    <a:pt x="58" y="0"/>
                  </a:lnTo>
                  <a:lnTo>
                    <a:pt x="58" y="109"/>
                  </a:lnTo>
                  <a:lnTo>
                    <a:pt x="53" y="123"/>
                  </a:lnTo>
                  <a:lnTo>
                    <a:pt x="47" y="136"/>
                  </a:lnTo>
                  <a:lnTo>
                    <a:pt x="42" y="148"/>
                  </a:lnTo>
                  <a:lnTo>
                    <a:pt x="33" y="159"/>
                  </a:lnTo>
                  <a:lnTo>
                    <a:pt x="21" y="127"/>
                  </a:lnTo>
                  <a:lnTo>
                    <a:pt x="16" y="85"/>
                  </a:lnTo>
                  <a:lnTo>
                    <a:pt x="1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5" name="Freeform 305"/>
            <p:cNvSpPr>
              <a:spLocks/>
            </p:cNvSpPr>
            <p:nvPr/>
          </p:nvSpPr>
          <p:spPr bwMode="auto">
            <a:xfrm>
              <a:off x="3228" y="2938"/>
              <a:ext cx="103" cy="80"/>
            </a:xfrm>
            <a:custGeom>
              <a:avLst/>
              <a:gdLst/>
              <a:ahLst/>
              <a:cxnLst>
                <a:cxn ang="0">
                  <a:pos x="208" y="160"/>
                </a:cxn>
                <a:cxn ang="0">
                  <a:pos x="149" y="158"/>
                </a:cxn>
                <a:cxn ang="0">
                  <a:pos x="147" y="154"/>
                </a:cxn>
                <a:cxn ang="0">
                  <a:pos x="143" y="154"/>
                </a:cxn>
                <a:cxn ang="0">
                  <a:pos x="137" y="158"/>
                </a:cxn>
                <a:cxn ang="0">
                  <a:pos x="45" y="160"/>
                </a:cxn>
                <a:cxn ang="0">
                  <a:pos x="57" y="141"/>
                </a:cxn>
                <a:cxn ang="0">
                  <a:pos x="80" y="132"/>
                </a:cxn>
                <a:cxn ang="0">
                  <a:pos x="105" y="126"/>
                </a:cxn>
                <a:cxn ang="0">
                  <a:pos x="125" y="118"/>
                </a:cxn>
                <a:cxn ang="0">
                  <a:pos x="97" y="85"/>
                </a:cxn>
                <a:cxn ang="0">
                  <a:pos x="59" y="56"/>
                </a:cxn>
                <a:cxn ang="0">
                  <a:pos x="23" y="31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30" y="1"/>
                </a:cxn>
                <a:cxn ang="0">
                  <a:pos x="48" y="4"/>
                </a:cxn>
                <a:cxn ang="0">
                  <a:pos x="65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83" y="13"/>
                </a:cxn>
                <a:cxn ang="0">
                  <a:pos x="104" y="19"/>
                </a:cxn>
                <a:cxn ang="0">
                  <a:pos x="125" y="24"/>
                </a:cxn>
                <a:cxn ang="0">
                  <a:pos x="139" y="24"/>
                </a:cxn>
                <a:cxn ang="0">
                  <a:pos x="140" y="26"/>
                </a:cxn>
                <a:cxn ang="0">
                  <a:pos x="141" y="28"/>
                </a:cxn>
                <a:cxn ang="0">
                  <a:pos x="143" y="26"/>
                </a:cxn>
                <a:cxn ang="0">
                  <a:pos x="145" y="25"/>
                </a:cxn>
                <a:cxn ang="0">
                  <a:pos x="156" y="31"/>
                </a:cxn>
                <a:cxn ang="0">
                  <a:pos x="172" y="35"/>
                </a:cxn>
                <a:cxn ang="0">
                  <a:pos x="190" y="40"/>
                </a:cxn>
                <a:cxn ang="0">
                  <a:pos x="208" y="46"/>
                </a:cxn>
              </a:cxnLst>
              <a:rect l="0" t="0" r="r" b="b"/>
              <a:pathLst>
                <a:path w="208" h="160">
                  <a:moveTo>
                    <a:pt x="208" y="46"/>
                  </a:moveTo>
                  <a:lnTo>
                    <a:pt x="208" y="160"/>
                  </a:lnTo>
                  <a:lnTo>
                    <a:pt x="150" y="160"/>
                  </a:lnTo>
                  <a:lnTo>
                    <a:pt x="149" y="158"/>
                  </a:lnTo>
                  <a:lnTo>
                    <a:pt x="148" y="156"/>
                  </a:lnTo>
                  <a:lnTo>
                    <a:pt x="147" y="154"/>
                  </a:lnTo>
                  <a:lnTo>
                    <a:pt x="145" y="153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7" y="158"/>
                  </a:lnTo>
                  <a:lnTo>
                    <a:pt x="135" y="160"/>
                  </a:lnTo>
                  <a:lnTo>
                    <a:pt x="45" y="160"/>
                  </a:lnTo>
                  <a:lnTo>
                    <a:pt x="49" y="148"/>
                  </a:lnTo>
                  <a:lnTo>
                    <a:pt x="57" y="141"/>
                  </a:lnTo>
                  <a:lnTo>
                    <a:pt x="67" y="136"/>
                  </a:lnTo>
                  <a:lnTo>
                    <a:pt x="80" y="132"/>
                  </a:lnTo>
                  <a:lnTo>
                    <a:pt x="92" y="130"/>
                  </a:lnTo>
                  <a:lnTo>
                    <a:pt x="105" y="126"/>
                  </a:lnTo>
                  <a:lnTo>
                    <a:pt x="117" y="123"/>
                  </a:lnTo>
                  <a:lnTo>
                    <a:pt x="125" y="118"/>
                  </a:lnTo>
                  <a:lnTo>
                    <a:pt x="113" y="101"/>
                  </a:lnTo>
                  <a:lnTo>
                    <a:pt x="97" y="85"/>
                  </a:lnTo>
                  <a:lnTo>
                    <a:pt x="79" y="70"/>
                  </a:lnTo>
                  <a:lnTo>
                    <a:pt x="59" y="56"/>
                  </a:lnTo>
                  <a:lnTo>
                    <a:pt x="41" y="43"/>
                  </a:lnTo>
                  <a:lnTo>
                    <a:pt x="23" y="31"/>
                  </a:lnTo>
                  <a:lnTo>
                    <a:pt x="10" y="17"/>
                  </a:lnTo>
                  <a:lnTo>
                    <a:pt x="0" y="2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8" y="3"/>
                  </a:lnTo>
                  <a:lnTo>
                    <a:pt x="48" y="4"/>
                  </a:lnTo>
                  <a:lnTo>
                    <a:pt x="56" y="7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4" y="12"/>
                  </a:lnTo>
                  <a:lnTo>
                    <a:pt x="83" y="13"/>
                  </a:lnTo>
                  <a:lnTo>
                    <a:pt x="92" y="16"/>
                  </a:lnTo>
                  <a:lnTo>
                    <a:pt x="104" y="19"/>
                  </a:lnTo>
                  <a:lnTo>
                    <a:pt x="114" y="22"/>
                  </a:lnTo>
                  <a:lnTo>
                    <a:pt x="125" y="24"/>
                  </a:lnTo>
                  <a:lnTo>
                    <a:pt x="133" y="25"/>
                  </a:lnTo>
                  <a:lnTo>
                    <a:pt x="139" y="24"/>
                  </a:lnTo>
                  <a:lnTo>
                    <a:pt x="140" y="25"/>
                  </a:lnTo>
                  <a:lnTo>
                    <a:pt x="140" y="26"/>
                  </a:lnTo>
                  <a:lnTo>
                    <a:pt x="140" y="27"/>
                  </a:lnTo>
                  <a:lnTo>
                    <a:pt x="141" y="28"/>
                  </a:lnTo>
                  <a:lnTo>
                    <a:pt x="142" y="27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9" y="27"/>
                  </a:lnTo>
                  <a:lnTo>
                    <a:pt x="156" y="31"/>
                  </a:lnTo>
                  <a:lnTo>
                    <a:pt x="163" y="33"/>
                  </a:lnTo>
                  <a:lnTo>
                    <a:pt x="172" y="35"/>
                  </a:lnTo>
                  <a:lnTo>
                    <a:pt x="181" y="38"/>
                  </a:lnTo>
                  <a:lnTo>
                    <a:pt x="190" y="40"/>
                  </a:lnTo>
                  <a:lnTo>
                    <a:pt x="200" y="43"/>
                  </a:lnTo>
                  <a:lnTo>
                    <a:pt x="208" y="46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6" name="Freeform 306"/>
            <p:cNvSpPr>
              <a:spLocks/>
            </p:cNvSpPr>
            <p:nvPr/>
          </p:nvSpPr>
          <p:spPr bwMode="auto">
            <a:xfrm>
              <a:off x="3235" y="2559"/>
              <a:ext cx="96" cy="7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3" y="1"/>
                </a:cxn>
                <a:cxn ang="0">
                  <a:pos x="147" y="4"/>
                </a:cxn>
                <a:cxn ang="0">
                  <a:pos x="148" y="1"/>
                </a:cxn>
                <a:cxn ang="0">
                  <a:pos x="149" y="0"/>
                </a:cxn>
                <a:cxn ang="0">
                  <a:pos x="193" y="117"/>
                </a:cxn>
                <a:cxn ang="0">
                  <a:pos x="179" y="120"/>
                </a:cxn>
                <a:cxn ang="0">
                  <a:pos x="164" y="124"/>
                </a:cxn>
                <a:cxn ang="0">
                  <a:pos x="152" y="127"/>
                </a:cxn>
                <a:cxn ang="0">
                  <a:pos x="145" y="132"/>
                </a:cxn>
                <a:cxn ang="0">
                  <a:pos x="143" y="131"/>
                </a:cxn>
                <a:cxn ang="0">
                  <a:pos x="141" y="129"/>
                </a:cxn>
                <a:cxn ang="0">
                  <a:pos x="140" y="132"/>
                </a:cxn>
                <a:cxn ang="0">
                  <a:pos x="139" y="134"/>
                </a:cxn>
                <a:cxn ang="0">
                  <a:pos x="125" y="134"/>
                </a:cxn>
                <a:cxn ang="0">
                  <a:pos x="104" y="139"/>
                </a:cxn>
                <a:cxn ang="0">
                  <a:pos x="83" y="144"/>
                </a:cxn>
                <a:cxn ang="0">
                  <a:pos x="67" y="146"/>
                </a:cxn>
                <a:cxn ang="0">
                  <a:pos x="66" y="148"/>
                </a:cxn>
                <a:cxn ang="0">
                  <a:pos x="65" y="150"/>
                </a:cxn>
                <a:cxn ang="0">
                  <a:pos x="48" y="152"/>
                </a:cxn>
                <a:cxn ang="0">
                  <a:pos x="31" y="156"/>
                </a:cxn>
                <a:cxn ang="0">
                  <a:pos x="14" y="157"/>
                </a:cxn>
                <a:cxn ang="0">
                  <a:pos x="0" y="155"/>
                </a:cxn>
                <a:cxn ang="0">
                  <a:pos x="23" y="126"/>
                </a:cxn>
                <a:cxn ang="0">
                  <a:pos x="60" y="101"/>
                </a:cxn>
                <a:cxn ang="0">
                  <a:pos x="98" y="73"/>
                </a:cxn>
                <a:cxn ang="0">
                  <a:pos x="126" y="40"/>
                </a:cxn>
                <a:cxn ang="0">
                  <a:pos x="106" y="31"/>
                </a:cxn>
                <a:cxn ang="0">
                  <a:pos x="81" y="26"/>
                </a:cxn>
                <a:cxn ang="0">
                  <a:pos x="59" y="18"/>
                </a:cxn>
                <a:cxn ang="0">
                  <a:pos x="46" y="0"/>
                </a:cxn>
              </a:cxnLst>
              <a:rect l="0" t="0" r="r" b="b"/>
              <a:pathLst>
                <a:path w="193" h="157">
                  <a:moveTo>
                    <a:pt x="46" y="0"/>
                  </a:moveTo>
                  <a:lnTo>
                    <a:pt x="140" y="0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5" y="3"/>
                  </a:lnTo>
                  <a:lnTo>
                    <a:pt x="147" y="4"/>
                  </a:lnTo>
                  <a:lnTo>
                    <a:pt x="147" y="3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49" y="0"/>
                  </a:lnTo>
                  <a:lnTo>
                    <a:pt x="193" y="0"/>
                  </a:lnTo>
                  <a:lnTo>
                    <a:pt x="193" y="117"/>
                  </a:lnTo>
                  <a:lnTo>
                    <a:pt x="186" y="119"/>
                  </a:lnTo>
                  <a:lnTo>
                    <a:pt x="179" y="120"/>
                  </a:lnTo>
                  <a:lnTo>
                    <a:pt x="171" y="122"/>
                  </a:lnTo>
                  <a:lnTo>
                    <a:pt x="164" y="124"/>
                  </a:lnTo>
                  <a:lnTo>
                    <a:pt x="158" y="126"/>
                  </a:lnTo>
                  <a:lnTo>
                    <a:pt x="152" y="127"/>
                  </a:lnTo>
                  <a:lnTo>
                    <a:pt x="149" y="129"/>
                  </a:lnTo>
                  <a:lnTo>
                    <a:pt x="145" y="132"/>
                  </a:lnTo>
                  <a:lnTo>
                    <a:pt x="144" y="131"/>
                  </a:lnTo>
                  <a:lnTo>
                    <a:pt x="143" y="131"/>
                  </a:lnTo>
                  <a:lnTo>
                    <a:pt x="142" y="131"/>
                  </a:lnTo>
                  <a:lnTo>
                    <a:pt x="141" y="129"/>
                  </a:lnTo>
                  <a:lnTo>
                    <a:pt x="141" y="131"/>
                  </a:lnTo>
                  <a:lnTo>
                    <a:pt x="140" y="132"/>
                  </a:lnTo>
                  <a:lnTo>
                    <a:pt x="140" y="133"/>
                  </a:lnTo>
                  <a:lnTo>
                    <a:pt x="139" y="134"/>
                  </a:lnTo>
                  <a:lnTo>
                    <a:pt x="133" y="133"/>
                  </a:lnTo>
                  <a:lnTo>
                    <a:pt x="125" y="134"/>
                  </a:lnTo>
                  <a:lnTo>
                    <a:pt x="114" y="136"/>
                  </a:lnTo>
                  <a:lnTo>
                    <a:pt x="104" y="139"/>
                  </a:lnTo>
                  <a:lnTo>
                    <a:pt x="94" y="142"/>
                  </a:lnTo>
                  <a:lnTo>
                    <a:pt x="83" y="144"/>
                  </a:lnTo>
                  <a:lnTo>
                    <a:pt x="74" y="146"/>
                  </a:lnTo>
                  <a:lnTo>
                    <a:pt x="67" y="146"/>
                  </a:lnTo>
                  <a:lnTo>
                    <a:pt x="67" y="147"/>
                  </a:lnTo>
                  <a:lnTo>
                    <a:pt x="66" y="148"/>
                  </a:lnTo>
                  <a:lnTo>
                    <a:pt x="66" y="149"/>
                  </a:lnTo>
                  <a:lnTo>
                    <a:pt x="65" y="150"/>
                  </a:lnTo>
                  <a:lnTo>
                    <a:pt x="57" y="151"/>
                  </a:lnTo>
                  <a:lnTo>
                    <a:pt x="48" y="152"/>
                  </a:lnTo>
                  <a:lnTo>
                    <a:pt x="39" y="154"/>
                  </a:lnTo>
                  <a:lnTo>
                    <a:pt x="31" y="156"/>
                  </a:lnTo>
                  <a:lnTo>
                    <a:pt x="22" y="156"/>
                  </a:lnTo>
                  <a:lnTo>
                    <a:pt x="14" y="157"/>
                  </a:lnTo>
                  <a:lnTo>
                    <a:pt x="7" y="156"/>
                  </a:lnTo>
                  <a:lnTo>
                    <a:pt x="0" y="155"/>
                  </a:lnTo>
                  <a:lnTo>
                    <a:pt x="10" y="140"/>
                  </a:lnTo>
                  <a:lnTo>
                    <a:pt x="23" y="126"/>
                  </a:lnTo>
                  <a:lnTo>
                    <a:pt x="41" y="113"/>
                  </a:lnTo>
                  <a:lnTo>
                    <a:pt x="60" y="101"/>
                  </a:lnTo>
                  <a:lnTo>
                    <a:pt x="80" y="87"/>
                  </a:lnTo>
                  <a:lnTo>
                    <a:pt x="98" y="73"/>
                  </a:lnTo>
                  <a:lnTo>
                    <a:pt x="114" y="57"/>
                  </a:lnTo>
                  <a:lnTo>
                    <a:pt x="126" y="40"/>
                  </a:lnTo>
                  <a:lnTo>
                    <a:pt x="118" y="35"/>
                  </a:lnTo>
                  <a:lnTo>
                    <a:pt x="106" y="31"/>
                  </a:lnTo>
                  <a:lnTo>
                    <a:pt x="94" y="28"/>
                  </a:lnTo>
                  <a:lnTo>
                    <a:pt x="81" y="26"/>
                  </a:lnTo>
                  <a:lnTo>
                    <a:pt x="69" y="22"/>
                  </a:lnTo>
                  <a:lnTo>
                    <a:pt x="59" y="18"/>
                  </a:lnTo>
                  <a:lnTo>
                    <a:pt x="51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9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7" name="Freeform 307"/>
            <p:cNvSpPr>
              <a:spLocks/>
            </p:cNvSpPr>
            <p:nvPr/>
          </p:nvSpPr>
          <p:spPr bwMode="auto">
            <a:xfrm>
              <a:off x="3309" y="2478"/>
              <a:ext cx="22" cy="81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44" y="162"/>
                </a:cxn>
                <a:cxn ang="0">
                  <a:pos x="0" y="162"/>
                </a:cxn>
                <a:cxn ang="0">
                  <a:pos x="8" y="143"/>
                </a:cxn>
                <a:cxn ang="0">
                  <a:pos x="14" y="122"/>
                </a:cxn>
                <a:cxn ang="0">
                  <a:pos x="16" y="99"/>
                </a:cxn>
                <a:cxn ang="0">
                  <a:pos x="17" y="76"/>
                </a:cxn>
                <a:cxn ang="0">
                  <a:pos x="19" y="54"/>
                </a:cxn>
                <a:cxn ang="0">
                  <a:pos x="22" y="33"/>
                </a:cxn>
                <a:cxn ang="0">
                  <a:pos x="26" y="15"/>
                </a:cxn>
                <a:cxn ang="0">
                  <a:pos x="34" y="0"/>
                </a:cxn>
                <a:cxn ang="0">
                  <a:pos x="37" y="2"/>
                </a:cxn>
                <a:cxn ang="0">
                  <a:pos x="39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4" y="13"/>
                </a:cxn>
              </a:cxnLst>
              <a:rect l="0" t="0" r="r" b="b"/>
              <a:pathLst>
                <a:path w="44" h="162">
                  <a:moveTo>
                    <a:pt x="44" y="13"/>
                  </a:moveTo>
                  <a:lnTo>
                    <a:pt x="44" y="162"/>
                  </a:lnTo>
                  <a:lnTo>
                    <a:pt x="0" y="162"/>
                  </a:lnTo>
                  <a:lnTo>
                    <a:pt x="8" y="143"/>
                  </a:lnTo>
                  <a:lnTo>
                    <a:pt x="14" y="122"/>
                  </a:lnTo>
                  <a:lnTo>
                    <a:pt x="16" y="99"/>
                  </a:lnTo>
                  <a:lnTo>
                    <a:pt x="17" y="76"/>
                  </a:lnTo>
                  <a:lnTo>
                    <a:pt x="19" y="54"/>
                  </a:lnTo>
                  <a:lnTo>
                    <a:pt x="22" y="33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48" name="Freeform 308"/>
            <p:cNvSpPr>
              <a:spLocks/>
            </p:cNvSpPr>
            <p:nvPr/>
          </p:nvSpPr>
          <p:spPr bwMode="auto">
            <a:xfrm>
              <a:off x="3258" y="2536"/>
              <a:ext cx="47" cy="23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1" y="36"/>
                </a:cxn>
                <a:cxn ang="0">
                  <a:pos x="3" y="29"/>
                </a:cxn>
                <a:cxn ang="0">
                  <a:pos x="5" y="21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20" y="6"/>
                </a:cxn>
                <a:cxn ang="0">
                  <a:pos x="32" y="0"/>
                </a:cxn>
                <a:cxn ang="0">
                  <a:pos x="45" y="2"/>
                </a:cxn>
                <a:cxn ang="0">
                  <a:pos x="56" y="8"/>
                </a:cxn>
                <a:cxn ang="0">
                  <a:pos x="66" y="19"/>
                </a:cxn>
                <a:cxn ang="0">
                  <a:pos x="75" y="29"/>
                </a:cxn>
                <a:cxn ang="0">
                  <a:pos x="85" y="39"/>
                </a:cxn>
                <a:cxn ang="0">
                  <a:pos x="95" y="47"/>
                </a:cxn>
              </a:cxnLst>
              <a:rect l="0" t="0" r="r" b="b"/>
              <a:pathLst>
                <a:path w="95" h="47">
                  <a:moveTo>
                    <a:pt x="95" y="47"/>
                  </a:moveTo>
                  <a:lnTo>
                    <a:pt x="1" y="47"/>
                  </a:lnTo>
                  <a:lnTo>
                    <a:pt x="0" y="42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20" y="6"/>
                  </a:lnTo>
                  <a:lnTo>
                    <a:pt x="32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6" y="19"/>
                  </a:lnTo>
                  <a:lnTo>
                    <a:pt x="75" y="29"/>
                  </a:lnTo>
                  <a:lnTo>
                    <a:pt x="85" y="39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rgbClr val="6B75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94"/>
          <p:cNvGrpSpPr>
            <a:grpSpLocks/>
          </p:cNvGrpSpPr>
          <p:nvPr/>
        </p:nvGrpSpPr>
        <p:grpSpPr bwMode="auto">
          <a:xfrm>
            <a:off x="1905000" y="3276600"/>
            <a:ext cx="2057400" cy="2019300"/>
            <a:chOff x="1584" y="2424"/>
            <a:chExt cx="1536" cy="1354"/>
          </a:xfrm>
        </p:grpSpPr>
        <p:sp>
          <p:nvSpPr>
            <p:cNvPr id="139135" name="Freeform 895" descr="Орех"/>
            <p:cNvSpPr>
              <a:spLocks/>
            </p:cNvSpPr>
            <p:nvPr/>
          </p:nvSpPr>
          <p:spPr bwMode="auto">
            <a:xfrm>
              <a:off x="1680" y="2448"/>
              <a:ext cx="1264" cy="1160"/>
            </a:xfrm>
            <a:custGeom>
              <a:avLst/>
              <a:gdLst/>
              <a:ahLst/>
              <a:cxnLst>
                <a:cxn ang="0">
                  <a:pos x="64" y="1104"/>
                </a:cxn>
                <a:cxn ang="0">
                  <a:pos x="1312" y="1096"/>
                </a:cxn>
                <a:cxn ang="0">
                  <a:pos x="1328" y="360"/>
                </a:cxn>
                <a:cxn ang="0">
                  <a:pos x="128" y="376"/>
                </a:cxn>
                <a:cxn ang="0">
                  <a:pos x="208" y="1160"/>
                </a:cxn>
                <a:cxn ang="0">
                  <a:pos x="0" y="1080"/>
                </a:cxn>
                <a:cxn ang="0">
                  <a:pos x="16" y="312"/>
                </a:cxn>
                <a:cxn ang="0">
                  <a:pos x="448" y="96"/>
                </a:cxn>
                <a:cxn ang="0">
                  <a:pos x="688" y="0"/>
                </a:cxn>
                <a:cxn ang="0">
                  <a:pos x="928" y="96"/>
                </a:cxn>
                <a:cxn ang="0">
                  <a:pos x="1228" y="321"/>
                </a:cxn>
                <a:cxn ang="0">
                  <a:pos x="1228" y="321"/>
                </a:cxn>
              </a:cxnLst>
              <a:rect l="0" t="0" r="r" b="b"/>
              <a:pathLst>
                <a:path w="1328" h="1160">
                  <a:moveTo>
                    <a:pt x="64" y="1104"/>
                  </a:moveTo>
                  <a:lnTo>
                    <a:pt x="1312" y="1096"/>
                  </a:lnTo>
                  <a:lnTo>
                    <a:pt x="1328" y="360"/>
                  </a:lnTo>
                  <a:lnTo>
                    <a:pt x="128" y="376"/>
                  </a:lnTo>
                  <a:lnTo>
                    <a:pt x="208" y="1160"/>
                  </a:lnTo>
                  <a:lnTo>
                    <a:pt x="0" y="1080"/>
                  </a:lnTo>
                  <a:lnTo>
                    <a:pt x="16" y="312"/>
                  </a:lnTo>
                  <a:lnTo>
                    <a:pt x="448" y="96"/>
                  </a:lnTo>
                  <a:lnTo>
                    <a:pt x="688" y="0"/>
                  </a:lnTo>
                  <a:lnTo>
                    <a:pt x="928" y="96"/>
                  </a:lnTo>
                  <a:lnTo>
                    <a:pt x="1228" y="321"/>
                  </a:lnTo>
                  <a:lnTo>
                    <a:pt x="1228" y="321"/>
                  </a:lnTo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7" name="Group 896"/>
            <p:cNvGrpSpPr>
              <a:grpSpLocks/>
            </p:cNvGrpSpPr>
            <p:nvPr/>
          </p:nvGrpSpPr>
          <p:grpSpPr bwMode="auto">
            <a:xfrm rot="1058693">
              <a:off x="1632" y="2942"/>
              <a:ext cx="1383" cy="514"/>
              <a:chOff x="672" y="997"/>
              <a:chExt cx="2952" cy="2163"/>
            </a:xfrm>
          </p:grpSpPr>
          <p:sp>
            <p:nvSpPr>
              <p:cNvPr id="139137" name="Freeform 897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8" name="Oval 898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39" name="Oval 899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40" name="Oval 900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41" name="Oval 901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902"/>
            <p:cNvGrpSpPr>
              <a:grpSpLocks/>
            </p:cNvGrpSpPr>
            <p:nvPr/>
          </p:nvGrpSpPr>
          <p:grpSpPr bwMode="auto">
            <a:xfrm rot="1058693">
              <a:off x="1632" y="2832"/>
              <a:ext cx="1383" cy="514"/>
              <a:chOff x="672" y="997"/>
              <a:chExt cx="2952" cy="2163"/>
            </a:xfrm>
          </p:grpSpPr>
          <p:sp>
            <p:nvSpPr>
              <p:cNvPr id="139143" name="Freeform 903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44" name="Oval 904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45" name="Oval 905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46" name="Oval 906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47" name="Oval 907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148" name="Freeform 908" descr="Дуб"/>
            <p:cNvSpPr>
              <a:spLocks/>
            </p:cNvSpPr>
            <p:nvPr/>
          </p:nvSpPr>
          <p:spPr bwMode="auto">
            <a:xfrm>
              <a:off x="1599" y="2865"/>
              <a:ext cx="1441" cy="184"/>
            </a:xfrm>
            <a:custGeom>
              <a:avLst/>
              <a:gdLst/>
              <a:ahLst/>
              <a:cxnLst>
                <a:cxn ang="0">
                  <a:pos x="176" y="67"/>
                </a:cxn>
                <a:cxn ang="0">
                  <a:pos x="1099" y="9"/>
                </a:cxn>
                <a:cxn ang="0">
                  <a:pos x="1255" y="12"/>
                </a:cxn>
                <a:cxn ang="0">
                  <a:pos x="1345" y="27"/>
                </a:cxn>
                <a:cxn ang="0">
                  <a:pos x="1383" y="56"/>
                </a:cxn>
                <a:cxn ang="0">
                  <a:pos x="1390" y="82"/>
                </a:cxn>
                <a:cxn ang="0">
                  <a:pos x="1257" y="144"/>
                </a:cxn>
                <a:cxn ang="0">
                  <a:pos x="285" y="180"/>
                </a:cxn>
                <a:cxn ang="0">
                  <a:pos x="278" y="168"/>
                </a:cxn>
                <a:cxn ang="0">
                  <a:pos x="299" y="126"/>
                </a:cxn>
                <a:cxn ang="0">
                  <a:pos x="176" y="67"/>
                </a:cxn>
              </a:cxnLst>
              <a:rect l="0" t="0" r="r" b="b"/>
              <a:pathLst>
                <a:path w="1441" h="184">
                  <a:moveTo>
                    <a:pt x="176" y="67"/>
                  </a:moveTo>
                  <a:cubicBezTo>
                    <a:pt x="310" y="48"/>
                    <a:pt x="919" y="19"/>
                    <a:pt x="1099" y="9"/>
                  </a:cubicBezTo>
                  <a:cubicBezTo>
                    <a:pt x="1279" y="0"/>
                    <a:pt x="1214" y="8"/>
                    <a:pt x="1255" y="12"/>
                  </a:cubicBezTo>
                  <a:cubicBezTo>
                    <a:pt x="1296" y="14"/>
                    <a:pt x="1324" y="21"/>
                    <a:pt x="1345" y="27"/>
                  </a:cubicBezTo>
                  <a:cubicBezTo>
                    <a:pt x="1366" y="35"/>
                    <a:pt x="1375" y="47"/>
                    <a:pt x="1383" y="56"/>
                  </a:cubicBezTo>
                  <a:cubicBezTo>
                    <a:pt x="1390" y="65"/>
                    <a:pt x="1411" y="67"/>
                    <a:pt x="1390" y="82"/>
                  </a:cubicBezTo>
                  <a:cubicBezTo>
                    <a:pt x="1369" y="97"/>
                    <a:pt x="1441" y="128"/>
                    <a:pt x="1257" y="144"/>
                  </a:cubicBezTo>
                  <a:cubicBezTo>
                    <a:pt x="1073" y="160"/>
                    <a:pt x="448" y="176"/>
                    <a:pt x="285" y="180"/>
                  </a:cubicBezTo>
                  <a:cubicBezTo>
                    <a:pt x="122" y="184"/>
                    <a:pt x="276" y="177"/>
                    <a:pt x="278" y="168"/>
                  </a:cubicBezTo>
                  <a:cubicBezTo>
                    <a:pt x="280" y="159"/>
                    <a:pt x="315" y="143"/>
                    <a:pt x="299" y="126"/>
                  </a:cubicBezTo>
                  <a:cubicBezTo>
                    <a:pt x="282" y="109"/>
                    <a:pt x="0" y="88"/>
                    <a:pt x="176" y="67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149" name="Oval 909" descr="Дуб"/>
            <p:cNvSpPr>
              <a:spLocks noChangeArrowheads="1"/>
            </p:cNvSpPr>
            <p:nvPr/>
          </p:nvSpPr>
          <p:spPr bwMode="auto">
            <a:xfrm rot="1058693">
              <a:off x="1715" y="2939"/>
              <a:ext cx="203" cy="95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150" name="Oval 910"/>
            <p:cNvSpPr>
              <a:spLocks noChangeArrowheads="1"/>
            </p:cNvSpPr>
            <p:nvPr/>
          </p:nvSpPr>
          <p:spPr bwMode="auto">
            <a:xfrm rot="1058693">
              <a:off x="1745" y="2953"/>
              <a:ext cx="128" cy="6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151" name="Oval 911"/>
            <p:cNvSpPr>
              <a:spLocks noChangeArrowheads="1"/>
            </p:cNvSpPr>
            <p:nvPr/>
          </p:nvSpPr>
          <p:spPr bwMode="auto">
            <a:xfrm rot="1058693">
              <a:off x="1768" y="2961"/>
              <a:ext cx="90" cy="5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152" name="Oval 912"/>
            <p:cNvSpPr>
              <a:spLocks noChangeArrowheads="1"/>
            </p:cNvSpPr>
            <p:nvPr/>
          </p:nvSpPr>
          <p:spPr bwMode="auto">
            <a:xfrm rot="1058693">
              <a:off x="1791" y="2970"/>
              <a:ext cx="53" cy="3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913"/>
            <p:cNvGrpSpPr>
              <a:grpSpLocks/>
            </p:cNvGrpSpPr>
            <p:nvPr/>
          </p:nvGrpSpPr>
          <p:grpSpPr bwMode="auto">
            <a:xfrm rot="1201705">
              <a:off x="1632" y="2592"/>
              <a:ext cx="1382" cy="514"/>
              <a:chOff x="672" y="997"/>
              <a:chExt cx="2952" cy="2163"/>
            </a:xfrm>
          </p:grpSpPr>
          <p:sp>
            <p:nvSpPr>
              <p:cNvPr id="139154" name="Freeform 914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55" name="Oval 915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56" name="Oval 916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57" name="Oval 917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58" name="Oval 918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19"/>
            <p:cNvGrpSpPr>
              <a:grpSpLocks/>
            </p:cNvGrpSpPr>
            <p:nvPr/>
          </p:nvGrpSpPr>
          <p:grpSpPr bwMode="auto">
            <a:xfrm rot="1058693">
              <a:off x="1584" y="3038"/>
              <a:ext cx="1383" cy="514"/>
              <a:chOff x="672" y="997"/>
              <a:chExt cx="2952" cy="2163"/>
            </a:xfrm>
          </p:grpSpPr>
          <p:sp>
            <p:nvSpPr>
              <p:cNvPr id="139160" name="Freeform 920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61" name="Oval 921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62" name="Oval 922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63" name="Oval 923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64" name="Oval 924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925"/>
            <p:cNvGrpSpPr>
              <a:grpSpLocks/>
            </p:cNvGrpSpPr>
            <p:nvPr/>
          </p:nvGrpSpPr>
          <p:grpSpPr bwMode="auto">
            <a:xfrm rot="1058693">
              <a:off x="1593" y="3134"/>
              <a:ext cx="1383" cy="514"/>
              <a:chOff x="672" y="997"/>
              <a:chExt cx="2952" cy="2163"/>
            </a:xfrm>
          </p:grpSpPr>
          <p:sp>
            <p:nvSpPr>
              <p:cNvPr id="139166" name="Freeform 926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67" name="Oval 927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68" name="Oval 928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69" name="Oval 929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70" name="Oval 930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931"/>
            <p:cNvGrpSpPr>
              <a:grpSpLocks/>
            </p:cNvGrpSpPr>
            <p:nvPr/>
          </p:nvGrpSpPr>
          <p:grpSpPr bwMode="auto">
            <a:xfrm rot="1058693">
              <a:off x="1584" y="3264"/>
              <a:ext cx="1383" cy="514"/>
              <a:chOff x="672" y="997"/>
              <a:chExt cx="2952" cy="2163"/>
            </a:xfrm>
          </p:grpSpPr>
          <p:sp>
            <p:nvSpPr>
              <p:cNvPr id="139172" name="Freeform 932" descr="Дуб"/>
              <p:cNvSpPr>
                <a:spLocks/>
              </p:cNvSpPr>
              <p:nvPr/>
            </p:nvSpPr>
            <p:spPr bwMode="auto">
              <a:xfrm>
                <a:off x="672" y="997"/>
                <a:ext cx="2952" cy="2163"/>
              </a:xfrm>
              <a:custGeom>
                <a:avLst/>
                <a:gdLst/>
                <a:ahLst/>
                <a:cxnLst>
                  <a:cxn ang="0">
                    <a:pos x="344" y="1675"/>
                  </a:cxn>
                  <a:cxn ang="0">
                    <a:pos x="2184" y="267"/>
                  </a:cxn>
                  <a:cxn ang="0">
                    <a:pos x="2504" y="75"/>
                  </a:cxn>
                  <a:cxn ang="0">
                    <a:pos x="2696" y="27"/>
                  </a:cxn>
                  <a:cxn ang="0">
                    <a:pos x="2792" y="91"/>
                  </a:cxn>
                  <a:cxn ang="0">
                    <a:pos x="2824" y="187"/>
                  </a:cxn>
                  <a:cxn ang="0">
                    <a:pos x="2584" y="459"/>
                  </a:cxn>
                  <a:cxn ang="0">
                    <a:pos x="616" y="1947"/>
                  </a:cxn>
                  <a:cxn ang="0">
                    <a:pos x="632" y="1755"/>
                  </a:cxn>
                  <a:cxn ang="0">
                    <a:pos x="344" y="1675"/>
                  </a:cxn>
                </a:cxnLst>
                <a:rect l="0" t="0" r="r" b="b"/>
                <a:pathLst>
                  <a:path w="2952" h="2163">
                    <a:moveTo>
                      <a:pt x="344" y="1675"/>
                    </a:moveTo>
                    <a:cubicBezTo>
                      <a:pt x="603" y="1427"/>
                      <a:pt x="1824" y="534"/>
                      <a:pt x="2184" y="267"/>
                    </a:cubicBezTo>
                    <a:cubicBezTo>
                      <a:pt x="2544" y="0"/>
                      <a:pt x="2419" y="115"/>
                      <a:pt x="2504" y="75"/>
                    </a:cubicBezTo>
                    <a:cubicBezTo>
                      <a:pt x="2589" y="35"/>
                      <a:pt x="2648" y="24"/>
                      <a:pt x="2696" y="27"/>
                    </a:cubicBezTo>
                    <a:cubicBezTo>
                      <a:pt x="2744" y="30"/>
                      <a:pt x="2771" y="64"/>
                      <a:pt x="2792" y="91"/>
                    </a:cubicBezTo>
                    <a:cubicBezTo>
                      <a:pt x="2813" y="118"/>
                      <a:pt x="2859" y="126"/>
                      <a:pt x="2824" y="187"/>
                    </a:cubicBezTo>
                    <a:cubicBezTo>
                      <a:pt x="2789" y="248"/>
                      <a:pt x="2952" y="166"/>
                      <a:pt x="2584" y="459"/>
                    </a:cubicBezTo>
                    <a:cubicBezTo>
                      <a:pt x="2216" y="752"/>
                      <a:pt x="941" y="1731"/>
                      <a:pt x="616" y="1947"/>
                    </a:cubicBezTo>
                    <a:cubicBezTo>
                      <a:pt x="291" y="2163"/>
                      <a:pt x="677" y="1800"/>
                      <a:pt x="632" y="1755"/>
                    </a:cubicBezTo>
                    <a:cubicBezTo>
                      <a:pt x="587" y="1710"/>
                      <a:pt x="0" y="1984"/>
                      <a:pt x="344" y="1675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73" name="Oval 933" descr="Дуб"/>
              <p:cNvSpPr>
                <a:spLocks noChangeArrowheads="1"/>
              </p:cNvSpPr>
              <p:nvPr/>
            </p:nvSpPr>
            <p:spPr bwMode="auto">
              <a:xfrm>
                <a:off x="920" y="2640"/>
                <a:ext cx="432" cy="400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74" name="Oval 934"/>
              <p:cNvSpPr>
                <a:spLocks noChangeArrowheads="1"/>
              </p:cNvSpPr>
              <p:nvPr/>
            </p:nvSpPr>
            <p:spPr bwMode="auto">
              <a:xfrm>
                <a:off x="984" y="2704"/>
                <a:ext cx="272" cy="28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75" name="Oval 935"/>
              <p:cNvSpPr>
                <a:spLocks noChangeArrowheads="1"/>
              </p:cNvSpPr>
              <p:nvPr/>
            </p:nvSpPr>
            <p:spPr bwMode="auto">
              <a:xfrm>
                <a:off x="1032" y="2736"/>
                <a:ext cx="192" cy="20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76" name="Oval 936"/>
              <p:cNvSpPr>
                <a:spLocks noChangeArrowheads="1"/>
              </p:cNvSpPr>
              <p:nvPr/>
            </p:nvSpPr>
            <p:spPr bwMode="auto">
              <a:xfrm>
                <a:off x="1080" y="2768"/>
                <a:ext cx="112" cy="12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37"/>
            <p:cNvGrpSpPr>
              <a:grpSpLocks/>
            </p:cNvGrpSpPr>
            <p:nvPr/>
          </p:nvGrpSpPr>
          <p:grpSpPr bwMode="auto">
            <a:xfrm>
              <a:off x="1968" y="2928"/>
              <a:ext cx="240" cy="384"/>
              <a:chOff x="3936" y="2304"/>
              <a:chExt cx="240" cy="384"/>
            </a:xfrm>
          </p:grpSpPr>
          <p:sp>
            <p:nvSpPr>
              <p:cNvPr id="139178" name="Rectangle 93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79" name="Line 939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80" name="Freeform 940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941"/>
            <p:cNvGrpSpPr>
              <a:grpSpLocks/>
            </p:cNvGrpSpPr>
            <p:nvPr/>
          </p:nvGrpSpPr>
          <p:grpSpPr bwMode="auto">
            <a:xfrm>
              <a:off x="2304" y="2928"/>
              <a:ext cx="240" cy="384"/>
              <a:chOff x="3936" y="2304"/>
              <a:chExt cx="240" cy="384"/>
            </a:xfrm>
          </p:grpSpPr>
          <p:sp>
            <p:nvSpPr>
              <p:cNvPr id="139182" name="Rectangle 942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83" name="Line 943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84" name="Freeform 944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45"/>
            <p:cNvGrpSpPr>
              <a:grpSpLocks/>
            </p:cNvGrpSpPr>
            <p:nvPr/>
          </p:nvGrpSpPr>
          <p:grpSpPr bwMode="auto">
            <a:xfrm>
              <a:off x="2640" y="2928"/>
              <a:ext cx="240" cy="384"/>
              <a:chOff x="3936" y="2304"/>
              <a:chExt cx="240" cy="384"/>
            </a:xfrm>
          </p:grpSpPr>
          <p:sp>
            <p:nvSpPr>
              <p:cNvPr id="139186" name="Rectangle 946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240" cy="38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87" name="Line 947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88" name="Freeform 948"/>
              <p:cNvSpPr>
                <a:spLocks/>
              </p:cNvSpPr>
              <p:nvPr/>
            </p:nvSpPr>
            <p:spPr bwMode="auto">
              <a:xfrm>
                <a:off x="4048" y="2312"/>
                <a:ext cx="1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8"/>
                  </a:cxn>
                </a:cxnLst>
                <a:rect l="0" t="0" r="r" b="b"/>
                <a:pathLst>
                  <a:path w="1" h="368">
                    <a:moveTo>
                      <a:pt x="0" y="0"/>
                    </a:moveTo>
                    <a:lnTo>
                      <a:pt x="0" y="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189" name="Freeform 949" descr="Орех"/>
            <p:cNvSpPr>
              <a:spLocks/>
            </p:cNvSpPr>
            <p:nvPr/>
          </p:nvSpPr>
          <p:spPr bwMode="auto">
            <a:xfrm>
              <a:off x="2560" y="2424"/>
              <a:ext cx="560" cy="1104"/>
            </a:xfrm>
            <a:custGeom>
              <a:avLst/>
              <a:gdLst/>
              <a:ahLst/>
              <a:cxnLst>
                <a:cxn ang="0">
                  <a:pos x="416" y="384"/>
                </a:cxn>
                <a:cxn ang="0">
                  <a:pos x="560" y="312"/>
                </a:cxn>
                <a:cxn ang="0">
                  <a:pos x="416" y="408"/>
                </a:cxn>
                <a:cxn ang="0">
                  <a:pos x="0" y="112"/>
                </a:cxn>
                <a:cxn ang="0">
                  <a:pos x="80" y="0"/>
                </a:cxn>
                <a:cxn ang="0">
                  <a:pos x="560" y="312"/>
                </a:cxn>
                <a:cxn ang="0">
                  <a:pos x="560" y="984"/>
                </a:cxn>
                <a:cxn ang="0">
                  <a:pos x="352" y="1104"/>
                </a:cxn>
                <a:cxn ang="0">
                  <a:pos x="416" y="408"/>
                </a:cxn>
                <a:cxn ang="0">
                  <a:pos x="320" y="360"/>
                </a:cxn>
              </a:cxnLst>
              <a:rect l="0" t="0" r="r" b="b"/>
              <a:pathLst>
                <a:path w="560" h="1104">
                  <a:moveTo>
                    <a:pt x="416" y="384"/>
                  </a:moveTo>
                  <a:lnTo>
                    <a:pt x="560" y="312"/>
                  </a:lnTo>
                  <a:lnTo>
                    <a:pt x="416" y="408"/>
                  </a:lnTo>
                  <a:lnTo>
                    <a:pt x="0" y="112"/>
                  </a:lnTo>
                  <a:lnTo>
                    <a:pt x="80" y="0"/>
                  </a:lnTo>
                  <a:lnTo>
                    <a:pt x="560" y="312"/>
                  </a:lnTo>
                  <a:lnTo>
                    <a:pt x="560" y="984"/>
                  </a:lnTo>
                  <a:lnTo>
                    <a:pt x="352" y="1104"/>
                  </a:lnTo>
                  <a:lnTo>
                    <a:pt x="416" y="408"/>
                  </a:lnTo>
                  <a:lnTo>
                    <a:pt x="320" y="360"/>
                  </a:lnTo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310"/>
          <p:cNvGrpSpPr>
            <a:grpSpLocks/>
          </p:cNvGrpSpPr>
          <p:nvPr/>
        </p:nvGrpSpPr>
        <p:grpSpPr bwMode="auto">
          <a:xfrm rot="21395801" flipH="1">
            <a:off x="6781800" y="3962400"/>
            <a:ext cx="8458200" cy="1066800"/>
            <a:chOff x="96" y="3024"/>
            <a:chExt cx="6240" cy="816"/>
          </a:xfrm>
        </p:grpSpPr>
        <p:grpSp>
          <p:nvGrpSpPr>
            <p:cNvPr id="17" name="Group 311"/>
            <p:cNvGrpSpPr>
              <a:grpSpLocks/>
            </p:cNvGrpSpPr>
            <p:nvPr/>
          </p:nvGrpSpPr>
          <p:grpSpPr bwMode="auto">
            <a:xfrm>
              <a:off x="96" y="3120"/>
              <a:ext cx="4896" cy="720"/>
              <a:chOff x="336" y="2928"/>
              <a:chExt cx="4896" cy="720"/>
            </a:xfrm>
          </p:grpSpPr>
          <p:grpSp>
            <p:nvGrpSpPr>
              <p:cNvPr id="18" name="Group 312"/>
              <p:cNvGrpSpPr>
                <a:grpSpLocks/>
              </p:cNvGrpSpPr>
              <p:nvPr/>
            </p:nvGrpSpPr>
            <p:grpSpPr bwMode="auto">
              <a:xfrm>
                <a:off x="336" y="2928"/>
                <a:ext cx="2496" cy="720"/>
                <a:chOff x="-48" y="1920"/>
                <a:chExt cx="4288" cy="1152"/>
              </a:xfrm>
            </p:grpSpPr>
            <p:grpSp>
              <p:nvGrpSpPr>
                <p:cNvPr id="19" name="Group 313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38554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555" name="Freeform 315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316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38557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558" name="Freeform 318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319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2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3" name="Group 3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4" name="Group 3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38563" name="Oval 3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564" name="Oval 3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5" name="Group 3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38566" name="Oval 3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567" name="Oval 3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6" name="Group 3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569" name="Freeform 3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570" name="Freeform 3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8" name="Group 3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9" name="Group 3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38574" name="Oval 3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575" name="Oval 3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" name="Group 3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38577" name="Oval 3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578" name="Oval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1" name="Group 3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580" name="Freeform 3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581" name="Freeform 3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369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38374" name="Group 3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38584" name="Oval 3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585" name="Oval 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377" name="Group 3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587" name="Oval 3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588" name="Oval 3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379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590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591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381" name="Group 35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593" name="Oval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594" name="Oval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384" name="Group 35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596" name="Oval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597" name="Oval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387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599" name="Oval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00" name="Oval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390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602" name="Oval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03" name="Oval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393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605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06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396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38399" name="Group 3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8609" name="Oval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10" name="Oval 3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9106" name="Group 3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612" name="Oval 3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13" name="Oval 3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9109" name="Group 37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615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16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9113" name="Group 37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618" name="Oval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19" name="Oval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9120" name="Group 38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621" name="Oval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22" name="Oval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9125" name="Group 383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624" name="Oval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25" name="Oval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9134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627" name="Oval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28" name="Oval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9136" name="Group 38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630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31" name="Freeform 39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632" name="Freeform 392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9142" name="Group 393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38634" name="Line 3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35" name="Freeform 39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636" name="Freeform 396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9153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38638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39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40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41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42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43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44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45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9159" name="Group 406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647" name="Oval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48" name="Freeform 408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649" name="Freeform 409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650" name="Freeform 410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9165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652" name="Oval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53" name="Freeform 413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654" name="Freeform 414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655" name="Freeform 415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400" name="Group 416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38401" name="Group 41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39171" name="Group 4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39177" name="Group 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38660" name="Oval 4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661" name="Oval 4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9181" name="Group 4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38663" name="Oval 4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664" name="Oval 4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9185" name="Group 4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666" name="Freeform 4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67" name="Freeform 4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9192" name="Group 42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39193" name="Group 4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39194" name="Group 4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38671" name="Oval 4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672" name="Oval 4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9195" name="Group 4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38674" name="Oval 4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675" name="Oval 4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9196" name="Group 4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677" name="Freeform 4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78" name="Freeform 4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9197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39198" name="Group 4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38681" name="Oval 4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82" name="Oval 4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9199" name="Group 4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684" name="Oval 4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85" name="Oval 4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475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687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88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49" name="Group 44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690" name="Oval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91" name="Oval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50" name="Group 45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693" name="Oval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94" name="Oval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51" name="Group 45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696" name="Oval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97" name="Oval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52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699" name="Oval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00" name="Oval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53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70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0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56" name="Group 46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38559" name="Group 4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8706" name="Oval 4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707" name="Oval 4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560" name="Group 4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709" name="Oval 4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710" name="Oval 4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561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712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13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62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715" name="Oval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16" name="Oval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65" name="Group 47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718" name="Oval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19" name="Oval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68" name="Group 480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721" name="Oval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22" name="Oval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71" name="Group 48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724" name="Oval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25" name="Oval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72" name="Group 486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727" name="Freeform 48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28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729" name="Freeform 489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573" name="Group 490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38731" name="Line 4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32" name="Freeform 49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733" name="Freeform 493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576" name="Group 494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38735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36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37" name="Rectangle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38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39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40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41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42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579" name="Group 503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744" name="Oval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45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746" name="Freeform 506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747" name="Freeform 507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582" name="Group 508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749" name="Oval 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50" name="Freeform 510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751" name="Freeform 511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752" name="Freeform 512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583" name="Group 513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38754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755" name="Freeform 515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586" name="Group 516"/>
              <p:cNvGrpSpPr>
                <a:grpSpLocks/>
              </p:cNvGrpSpPr>
              <p:nvPr/>
            </p:nvGrpSpPr>
            <p:grpSpPr bwMode="auto">
              <a:xfrm>
                <a:off x="2736" y="2928"/>
                <a:ext cx="2496" cy="720"/>
                <a:chOff x="-48" y="1920"/>
                <a:chExt cx="4288" cy="1152"/>
              </a:xfrm>
            </p:grpSpPr>
            <p:grpSp>
              <p:nvGrpSpPr>
                <p:cNvPr id="138589" name="Group 517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138758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759" name="Freeform 51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592" name="Group 520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38761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762" name="Freeform 522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595" name="Group 523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38598" name="Group 524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38601" name="Group 5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38604" name="Group 5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38767" name="Oval 5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768" name="Oval 5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8607" name="Group 5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38770" name="Oval 5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771" name="Oval 5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8608" name="Group 5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773" name="Freeform 5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774" name="Freeform 5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611" name="Group 53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38614" name="Group 5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38617" name="Group 5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38778" name="Oval 5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779" name="Oval 5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8620" name="Group 5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38781" name="Oval 5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782" name="Oval 5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8623" name="Group 5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784" name="Freeform 5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785" name="Freeform 5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626" name="Group 54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38629" name="Group 5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38788" name="Oval 5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789" name="Oval 5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633" name="Group 5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791" name="Oval 5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792" name="Oval 5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637" name="Group 55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794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95" name="Freeform 55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46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797" name="Oval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98" name="Oval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51" name="Group 55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800" name="Oval 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01" name="Oval 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56" name="Group 56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803" name="Oval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04" name="Oval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57" name="Group 56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806" name="Oval 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07" name="Oval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58" name="Group 56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809" name="Freeform 56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10" name="Freeform 57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59" name="Group 57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38662" name="Group 5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8813" name="Oval 5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14" name="Oval 5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665" name="Group 5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816" name="Oval 5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17" name="Oval 5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668" name="Group 57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819" name="Freeform 57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20" name="Freeform 58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69" name="Group 58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822" name="Oval 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23" name="Oval 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70" name="Group 58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825" name="Oval 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26" name="Oval 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73" name="Group 58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828" name="Oval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29" name="Oval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76" name="Group 59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831" name="Oval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32" name="Oval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79" name="Group 59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834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35" name="Freeform 59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836" name="Freeform 596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680" name="Group 597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38838" name="Line 5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39" name="Freeform 59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840" name="Freeform 600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683" name="Group 601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38842" name="Rectangle 6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43" name="Rectangle 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44" name="Rectangle 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45" name="Rectangle 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46" name="Rectangle 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47" name="Rectangle 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48" name="Rectangle 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49" name="Rectangle 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686" name="Group 610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851" name="Oval 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52" name="Freeform 612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853" name="Freeform 613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854" name="Freeform 614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689" name="Group 615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856" name="Oval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57" name="Freeform 617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858" name="Freeform 618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859" name="Freeform 619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692" name="Group 620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138695" name="Group 62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38698" name="Group 6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138701" name="Group 6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138864" name="Oval 6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865" name="Oval 6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8704" name="Group 6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138867" name="Oval 6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868" name="Oval 6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8705" name="Group 6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870" name="Freeform 6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71" name="Freeform 6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59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59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708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38711" name="Group 6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138714" name="Group 6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138875" name="Oval 6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876" name="Oval 6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8717" name="Group 6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138878" name="Oval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8879" name="Oval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38720" name="Group 6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881" name="Freeform 6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82" name="Freeform 6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3" y="68"/>
                          </a:cxn>
                          <a:cxn ang="0">
                            <a:pos x="72" y="66"/>
                          </a:cxn>
                          <a:cxn ang="0">
                            <a:pos x="118" y="42"/>
                          </a:cxn>
                          <a:cxn ang="0">
                            <a:pos x="71" y="62"/>
                          </a:cxn>
                          <a:cxn ang="0">
                            <a:pos x="105" y="20"/>
                          </a:cxn>
                          <a:cxn ang="0">
                            <a:pos x="68" y="58"/>
                          </a:cxn>
                          <a:cxn ang="0">
                            <a:pos x="85" y="5"/>
                          </a:cxn>
                          <a:cxn ang="0">
                            <a:pos x="64" y="56"/>
                          </a:cxn>
                          <a:cxn ang="0">
                            <a:pos x="62" y="0"/>
                          </a:cxn>
                          <a:cxn ang="0">
                            <a:pos x="60" y="56"/>
                          </a:cxn>
                          <a:cxn ang="0">
                            <a:pos x="38" y="5"/>
                          </a:cxn>
                          <a:cxn ang="0">
                            <a:pos x="56" y="58"/>
                          </a:cxn>
                          <a:cxn ang="0">
                            <a:pos x="18" y="20"/>
                          </a:cxn>
                          <a:cxn ang="0">
                            <a:pos x="53" y="62"/>
                          </a:cxn>
                          <a:cxn ang="0">
                            <a:pos x="5" y="42"/>
                          </a:cxn>
                          <a:cxn ang="0">
                            <a:pos x="51" y="66"/>
                          </a:cxn>
                          <a:cxn ang="0">
                            <a:pos x="0" y="68"/>
                          </a:cxn>
                          <a:cxn ang="0">
                            <a:pos x="51" y="71"/>
                          </a:cxn>
                          <a:cxn ang="0">
                            <a:pos x="5" y="94"/>
                          </a:cxn>
                          <a:cxn ang="0">
                            <a:pos x="53" y="75"/>
                          </a:cxn>
                          <a:cxn ang="0">
                            <a:pos x="18" y="116"/>
                          </a:cxn>
                          <a:cxn ang="0">
                            <a:pos x="56" y="78"/>
                          </a:cxn>
                          <a:cxn ang="0">
                            <a:pos x="38" y="131"/>
                          </a:cxn>
                          <a:cxn ang="0">
                            <a:pos x="60" y="80"/>
                          </a:cxn>
                          <a:cxn ang="0">
                            <a:pos x="62" y="136"/>
                          </a:cxn>
                          <a:cxn ang="0">
                            <a:pos x="64" y="80"/>
                          </a:cxn>
                          <a:cxn ang="0">
                            <a:pos x="85" y="131"/>
                          </a:cxn>
                          <a:cxn ang="0">
                            <a:pos x="68" y="78"/>
                          </a:cxn>
                          <a:cxn ang="0">
                            <a:pos x="105" y="116"/>
                          </a:cxn>
                          <a:cxn ang="0">
                            <a:pos x="71" y="75"/>
                          </a:cxn>
                          <a:cxn ang="0">
                            <a:pos x="118" y="94"/>
                          </a:cxn>
                          <a:cxn ang="0">
                            <a:pos x="72" y="71"/>
                          </a:cxn>
                          <a:cxn ang="0">
                            <a:pos x="123" y="68"/>
                          </a:cxn>
                        </a:cxnLst>
                        <a:rect l="0" t="0" r="r" b="b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723" name="Group 64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138726" name="Group 6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38885" name="Oval 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86" name="Oval 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730" name="Group 6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8888" name="Oval 6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89" name="Oval 6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734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891" name="Freeform 65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92" name="Freeform 65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43" name="Group 65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894" name="Oval 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95" name="Oval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48" name="Group 65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897" name="Oval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98" name="Oval 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53" name="Group 65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138900" name="Oval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01" name="Oval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56" name="Group 66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903" name="Oval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04" name="Oval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57" name="Group 66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138906" name="Freeform 66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07" name="Freeform 66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60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138763" name="Group 6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8910" name="Oval 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911" name="Oval 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764" name="Group 6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913" name="Oval 6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914" name="Oval 6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76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916" name="Freeform 67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17" name="Freeform 67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66" name="Group 67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919" name="Oval 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20" name="Oval 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69" name="Group 68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922" name="Oval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23" name="Oval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72" name="Group 68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138925" name="Oval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26" name="Oval 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75" name="Group 68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928" name="Oval 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29" name="Oval 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76" name="Group 69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138931" name="Freeform 69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32" name="Freeform 69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933" name="Freeform 693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32"/>
                      </a:cxn>
                    </a:cxnLst>
                    <a:rect l="0" t="0" r="r" b="b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777" name="Group 694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138935" name="Line 6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36" name="Freeform 69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0"/>
                        </a:cxn>
                        <a:cxn ang="0">
                          <a:pos x="18" y="18"/>
                        </a:cxn>
                        <a:cxn ang="0">
                          <a:pos x="0" y="18"/>
                        </a:cxn>
                        <a:cxn ang="0">
                          <a:pos x="0" y="0"/>
                        </a:cxn>
                        <a:cxn ang="0">
                          <a:pos x="36" y="0"/>
                        </a:cxn>
                        <a:cxn ang="0">
                          <a:pos x="54" y="0"/>
                        </a:cxn>
                        <a:cxn ang="0">
                          <a:pos x="54" y="18"/>
                        </a:cxn>
                        <a:cxn ang="0">
                          <a:pos x="36" y="18"/>
                        </a:cxn>
                        <a:cxn ang="0">
                          <a:pos x="36" y="0"/>
                        </a:cxn>
                        <a:cxn ang="0">
                          <a:pos x="72" y="0"/>
                        </a:cxn>
                        <a:cxn ang="0">
                          <a:pos x="90" y="0"/>
                        </a:cxn>
                        <a:cxn ang="0">
                          <a:pos x="90" y="18"/>
                        </a:cxn>
                        <a:cxn ang="0">
                          <a:pos x="72" y="18"/>
                        </a:cxn>
                        <a:cxn ang="0">
                          <a:pos x="72" y="0"/>
                        </a:cxn>
                        <a:cxn ang="0">
                          <a:pos x="108" y="0"/>
                        </a:cxn>
                        <a:cxn ang="0">
                          <a:pos x="126" y="0"/>
                        </a:cxn>
                        <a:cxn ang="0">
                          <a:pos x="126" y="18"/>
                        </a:cxn>
                        <a:cxn ang="0">
                          <a:pos x="108" y="18"/>
                        </a:cxn>
                        <a:cxn ang="0">
                          <a:pos x="108" y="0"/>
                        </a:cxn>
                        <a:cxn ang="0">
                          <a:pos x="144" y="0"/>
                        </a:cxn>
                        <a:cxn ang="0">
                          <a:pos x="162" y="0"/>
                        </a:cxn>
                        <a:cxn ang="0">
                          <a:pos x="162" y="18"/>
                        </a:cxn>
                        <a:cxn ang="0">
                          <a:pos x="144" y="18"/>
                        </a:cxn>
                        <a:cxn ang="0">
                          <a:pos x="144" y="0"/>
                        </a:cxn>
                        <a:cxn ang="0">
                          <a:pos x="180" y="0"/>
                        </a:cxn>
                        <a:cxn ang="0">
                          <a:pos x="190" y="0"/>
                        </a:cxn>
                        <a:cxn ang="0">
                          <a:pos x="190" y="18"/>
                        </a:cxn>
                        <a:cxn ang="0">
                          <a:pos x="180" y="18"/>
                        </a:cxn>
                        <a:cxn ang="0">
                          <a:pos x="180" y="0"/>
                        </a:cxn>
                      </a:cxnLst>
                      <a:rect l="0" t="0" r="r" b="b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937" name="Freeform 697"/>
                  <p:cNvSpPr>
                    <a:spLocks/>
                  </p:cNvSpPr>
                  <p:nvPr/>
                </p:nvSpPr>
                <p:spPr bwMode="auto">
                  <a:xfrm>
                    <a:off x="256" y="2040"/>
                    <a:ext cx="1782" cy="792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780" name="Group 698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138939" name="Rectangle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0" name="Rectangle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1" name="Rectangle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2" name="Rectangle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3" name="Rectangle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4" name="Rectangl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5" name="Rectangle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6" name="Rectangle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783" name="Group 707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948" name="Oval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49" name="Freeform 709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950" name="Freeform 710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8" y="0"/>
                      </a:cxn>
                    </a:cxnLst>
                    <a:rect l="0" t="0" r="r" b="b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51" name="Freeform 711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62" y="0"/>
                      </a:cxn>
                    </a:cxnLst>
                    <a:rect l="0" t="0" r="r" b="b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38786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138953" name="Oval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54" name="Freeform 714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6" y="0"/>
                        </a:cxn>
                        <a:cxn ang="0">
                          <a:pos x="82" y="156"/>
                        </a:cxn>
                        <a:cxn ang="0">
                          <a:pos x="4" y="171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8955" name="Freeform 715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6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56" name="Freeform 716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/>
                    <a:ahLst/>
                    <a:cxnLst>
                      <a:cxn ang="0">
                        <a:pos x="214" y="528"/>
                      </a:cxn>
                      <a:cxn ang="0">
                        <a:pos x="214" y="0"/>
                      </a:cxn>
                      <a:cxn ang="0">
                        <a:pos x="0" y="2"/>
                      </a:cxn>
                      <a:cxn ang="0">
                        <a:pos x="0" y="527"/>
                      </a:cxn>
                      <a:cxn ang="0">
                        <a:pos x="214" y="528"/>
                      </a:cxn>
                    </a:cxnLst>
                    <a:rect l="0" t="0" r="r" b="b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787" name="Group 717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138958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59" name="Freeform 71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0" y="18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54" y="0"/>
                      </a:cxn>
                      <a:cxn ang="0">
                        <a:pos x="54" y="18"/>
                      </a:cxn>
                      <a:cxn ang="0">
                        <a:pos x="36" y="18"/>
                      </a:cxn>
                      <a:cxn ang="0">
                        <a:pos x="36" y="0"/>
                      </a:cxn>
                      <a:cxn ang="0">
                        <a:pos x="72" y="0"/>
                      </a:cxn>
                      <a:cxn ang="0">
                        <a:pos x="90" y="0"/>
                      </a:cxn>
                      <a:cxn ang="0">
                        <a:pos x="90" y="18"/>
                      </a:cxn>
                      <a:cxn ang="0">
                        <a:pos x="72" y="18"/>
                      </a:cxn>
                      <a:cxn ang="0">
                        <a:pos x="72" y="0"/>
                      </a:cxn>
                      <a:cxn ang="0">
                        <a:pos x="108" y="0"/>
                      </a:cxn>
                      <a:cxn ang="0">
                        <a:pos x="126" y="0"/>
                      </a:cxn>
                      <a:cxn ang="0">
                        <a:pos x="126" y="18"/>
                      </a:cxn>
                      <a:cxn ang="0">
                        <a:pos x="108" y="18"/>
                      </a:cxn>
                      <a:cxn ang="0">
                        <a:pos x="108" y="0"/>
                      </a:cxn>
                      <a:cxn ang="0">
                        <a:pos x="144" y="0"/>
                      </a:cxn>
                      <a:cxn ang="0">
                        <a:pos x="162" y="0"/>
                      </a:cxn>
                      <a:cxn ang="0">
                        <a:pos x="162" y="18"/>
                      </a:cxn>
                      <a:cxn ang="0">
                        <a:pos x="144" y="18"/>
                      </a:cxn>
                      <a:cxn ang="0">
                        <a:pos x="144" y="0"/>
                      </a:cxn>
                      <a:cxn ang="0">
                        <a:pos x="180" y="0"/>
                      </a:cxn>
                      <a:cxn ang="0">
                        <a:pos x="190" y="0"/>
                      </a:cxn>
                      <a:cxn ang="0">
                        <a:pos x="190" y="18"/>
                      </a:cxn>
                      <a:cxn ang="0">
                        <a:pos x="180" y="18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solidFill>
                      <a:srgbClr val="00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8790" name="Group 720"/>
            <p:cNvGrpSpPr>
              <a:grpSpLocks/>
            </p:cNvGrpSpPr>
            <p:nvPr/>
          </p:nvGrpSpPr>
          <p:grpSpPr bwMode="auto">
            <a:xfrm>
              <a:off x="4944" y="3024"/>
              <a:ext cx="1392" cy="816"/>
              <a:chOff x="723" y="872"/>
              <a:chExt cx="2390" cy="1386"/>
            </a:xfrm>
          </p:grpSpPr>
          <p:grpSp>
            <p:nvGrpSpPr>
              <p:cNvPr id="138793" name="Group 721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138796" name="Group 72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799" name="Group 72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38802" name="Group 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8965" name="Oval 7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966" name="Oval 7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805" name="Group 7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8968" name="Oval 7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969" name="Oval 7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808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8971" name="Freeform 73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72" name="Freeform 73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811" name="Group 73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812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38975" name="Oval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76" name="Oval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815" name="Group 73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8978" name="Oval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79" name="Oval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818" name="Group 74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981" name="Freeform 74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82" name="Freeform 74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21" name="Group 74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8984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85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24" name="Group 74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987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88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27" name="Group 74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8990" name="Oval 75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91" name="Oval 75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30" name="Group 75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993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94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33" name="Group 75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8996" name="Freeform 75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997" name="Freeform 75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837" name="Group 758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138841" name="Group 75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850" name="Group 76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38855" name="Group 7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9002" name="Oval 7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03" name="Oval 7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860" name="Group 7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9005" name="Oval 7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06" name="Oval 7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861" name="Group 76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9008" name="Freeform 76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09" name="Freeform 76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862" name="Group 77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863" name="Group 77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39012" name="Oval 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13" name="Oval 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866" name="Group 77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9015" name="Oval 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16" name="Oval 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869" name="Group 77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018" name="Freeform 77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19" name="Freeform 77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72" name="Group 78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9021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22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73" name="Group 78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024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25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74" name="Group 78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9027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28" name="Oval 78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77" name="Group 78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030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31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880" name="Group 79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033" name="Freeform 79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34" name="Freeform 79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883" name="Group 795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139036" name="Line 796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037" name="Freeform 797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884" name="Group 798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138887" name="Group 79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38890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138893" name="Group 8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139042" name="Oval 8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43" name="Oval 8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896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139045" name="Oval 8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46" name="Oval 8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899" name="Group 807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39048" name="Freeform 80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49" name="Freeform 80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59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59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902" name="Group 810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138905" name="Group 811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39052" name="Oval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53" name="Oval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908" name="Group 814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39055" name="Oval 8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56" name="Oval 8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909" name="Group 817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9058" name="Freeform 81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59" name="Freeform 81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12" name="Group 820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39061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62" name="Oval 82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15" name="Group 823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9064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65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18" name="Group 826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139067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68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21" name="Group 829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9070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71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24" name="Group 83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139073" name="Freeform 83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74" name="Freeform 834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59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59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8927" name="Group 835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138930" name="Group 8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934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138938" name="Group 8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139079" name="Oval 8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80" name="Oval 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947" name="Group 8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139082" name="Oval 8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83" name="Oval 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952" name="Group 84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9085" name="Freeform 84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86" name="Freeform 84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68"/>
                        </a:cxn>
                        <a:cxn ang="0">
                          <a:pos x="72" y="66"/>
                        </a:cxn>
                        <a:cxn ang="0">
                          <a:pos x="118" y="42"/>
                        </a:cxn>
                        <a:cxn ang="0">
                          <a:pos x="71" y="62"/>
                        </a:cxn>
                        <a:cxn ang="0">
                          <a:pos x="105" y="20"/>
                        </a:cxn>
                        <a:cxn ang="0">
                          <a:pos x="68" y="58"/>
                        </a:cxn>
                        <a:cxn ang="0">
                          <a:pos x="85" y="5"/>
                        </a:cxn>
                        <a:cxn ang="0">
                          <a:pos x="64" y="56"/>
                        </a:cxn>
                        <a:cxn ang="0">
                          <a:pos x="62" y="0"/>
                        </a:cxn>
                        <a:cxn ang="0">
                          <a:pos x="60" y="56"/>
                        </a:cxn>
                        <a:cxn ang="0">
                          <a:pos x="38" y="5"/>
                        </a:cxn>
                        <a:cxn ang="0">
                          <a:pos x="56" y="58"/>
                        </a:cxn>
                        <a:cxn ang="0">
                          <a:pos x="18" y="20"/>
                        </a:cxn>
                        <a:cxn ang="0">
                          <a:pos x="53" y="62"/>
                        </a:cxn>
                        <a:cxn ang="0">
                          <a:pos x="5" y="42"/>
                        </a:cxn>
                        <a:cxn ang="0">
                          <a:pos x="51" y="66"/>
                        </a:cxn>
                        <a:cxn ang="0">
                          <a:pos x="0" y="68"/>
                        </a:cxn>
                        <a:cxn ang="0">
                          <a:pos x="51" y="71"/>
                        </a:cxn>
                        <a:cxn ang="0">
                          <a:pos x="5" y="94"/>
                        </a:cxn>
                        <a:cxn ang="0">
                          <a:pos x="53" y="75"/>
                        </a:cxn>
                        <a:cxn ang="0">
                          <a:pos x="18" y="116"/>
                        </a:cxn>
                        <a:cxn ang="0">
                          <a:pos x="56" y="78"/>
                        </a:cxn>
                        <a:cxn ang="0">
                          <a:pos x="38" y="131"/>
                        </a:cxn>
                        <a:cxn ang="0">
                          <a:pos x="60" y="80"/>
                        </a:cxn>
                        <a:cxn ang="0">
                          <a:pos x="62" y="136"/>
                        </a:cxn>
                        <a:cxn ang="0">
                          <a:pos x="64" y="80"/>
                        </a:cxn>
                        <a:cxn ang="0">
                          <a:pos x="85" y="131"/>
                        </a:cxn>
                        <a:cxn ang="0">
                          <a:pos x="68" y="78"/>
                        </a:cxn>
                        <a:cxn ang="0">
                          <a:pos x="105" y="116"/>
                        </a:cxn>
                        <a:cxn ang="0">
                          <a:pos x="71" y="75"/>
                        </a:cxn>
                        <a:cxn ang="0">
                          <a:pos x="118" y="94"/>
                        </a:cxn>
                        <a:cxn ang="0">
                          <a:pos x="72" y="71"/>
                        </a:cxn>
                        <a:cxn ang="0">
                          <a:pos x="123" y="68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957" name="Group 84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138960" name="Group 84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39089" name="Oval 8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90" name="Oval 8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961" name="Group 85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39092" name="Oval 8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93" name="Oval 8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962" name="Group 85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095" name="Freeform 85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96" name="Freeform 85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63" name="Group 85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9098" name="Oval 85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099" name="Oval 85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64" name="Group 86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101" name="Oval 86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102" name="Oval 86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67" name="Group 86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139104" name="Oval 86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105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70" name="Group 86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107" name="Oval 86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108" name="Oval 86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973" name="Group 8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139110" name="Freeform 87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111" name="Freeform 87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/>
                    <a:ahLst/>
                    <a:cxnLst>
                      <a:cxn ang="0">
                        <a:pos x="123" y="68"/>
                      </a:cxn>
                      <a:cxn ang="0">
                        <a:pos x="72" y="66"/>
                      </a:cxn>
                      <a:cxn ang="0">
                        <a:pos x="118" y="42"/>
                      </a:cxn>
                      <a:cxn ang="0">
                        <a:pos x="71" y="62"/>
                      </a:cxn>
                      <a:cxn ang="0">
                        <a:pos x="105" y="20"/>
                      </a:cxn>
                      <a:cxn ang="0">
                        <a:pos x="68" y="58"/>
                      </a:cxn>
                      <a:cxn ang="0">
                        <a:pos x="85" y="5"/>
                      </a:cxn>
                      <a:cxn ang="0">
                        <a:pos x="64" y="56"/>
                      </a:cxn>
                      <a:cxn ang="0">
                        <a:pos x="62" y="0"/>
                      </a:cxn>
                      <a:cxn ang="0">
                        <a:pos x="60" y="56"/>
                      </a:cxn>
                      <a:cxn ang="0">
                        <a:pos x="38" y="5"/>
                      </a:cxn>
                      <a:cxn ang="0">
                        <a:pos x="56" y="58"/>
                      </a:cxn>
                      <a:cxn ang="0">
                        <a:pos x="18" y="20"/>
                      </a:cxn>
                      <a:cxn ang="0">
                        <a:pos x="53" y="62"/>
                      </a:cxn>
                      <a:cxn ang="0">
                        <a:pos x="5" y="42"/>
                      </a:cxn>
                      <a:cxn ang="0">
                        <a:pos x="51" y="66"/>
                      </a:cxn>
                      <a:cxn ang="0">
                        <a:pos x="0" y="68"/>
                      </a:cxn>
                      <a:cxn ang="0">
                        <a:pos x="51" y="71"/>
                      </a:cxn>
                      <a:cxn ang="0">
                        <a:pos x="5" y="94"/>
                      </a:cxn>
                      <a:cxn ang="0">
                        <a:pos x="53" y="75"/>
                      </a:cxn>
                      <a:cxn ang="0">
                        <a:pos x="18" y="116"/>
                      </a:cxn>
                      <a:cxn ang="0">
                        <a:pos x="56" y="78"/>
                      </a:cxn>
                      <a:cxn ang="0">
                        <a:pos x="38" y="131"/>
                      </a:cxn>
                      <a:cxn ang="0">
                        <a:pos x="60" y="80"/>
                      </a:cxn>
                      <a:cxn ang="0">
                        <a:pos x="62" y="136"/>
                      </a:cxn>
                      <a:cxn ang="0">
                        <a:pos x="64" y="80"/>
                      </a:cxn>
                      <a:cxn ang="0">
                        <a:pos x="85" y="131"/>
                      </a:cxn>
                      <a:cxn ang="0">
                        <a:pos x="68" y="78"/>
                      </a:cxn>
                      <a:cxn ang="0">
                        <a:pos x="105" y="116"/>
                      </a:cxn>
                      <a:cxn ang="0">
                        <a:pos x="71" y="75"/>
                      </a:cxn>
                      <a:cxn ang="0">
                        <a:pos x="118" y="94"/>
                      </a:cxn>
                      <a:cxn ang="0">
                        <a:pos x="72" y="71"/>
                      </a:cxn>
                      <a:cxn ang="0">
                        <a:pos x="123" y="68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112" name="Freeform 872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32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8974" name="Group 873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139114" name="Line 874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15" name="Freeform 875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18" y="18"/>
                    </a:cxn>
                    <a:cxn ang="0">
                      <a:pos x="0" y="18"/>
                    </a:cxn>
                    <a:cxn ang="0">
                      <a:pos x="0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36" y="18"/>
                    </a:cxn>
                    <a:cxn ang="0">
                      <a:pos x="36" y="0"/>
                    </a:cxn>
                    <a:cxn ang="0">
                      <a:pos x="72" y="0"/>
                    </a:cxn>
                    <a:cxn ang="0">
                      <a:pos x="90" y="0"/>
                    </a:cxn>
                    <a:cxn ang="0">
                      <a:pos x="90" y="18"/>
                    </a:cxn>
                    <a:cxn ang="0">
                      <a:pos x="72" y="18"/>
                    </a:cxn>
                    <a:cxn ang="0">
                      <a:pos x="72" y="0"/>
                    </a:cxn>
                    <a:cxn ang="0">
                      <a:pos x="108" y="0"/>
                    </a:cxn>
                    <a:cxn ang="0">
                      <a:pos x="126" y="0"/>
                    </a:cxn>
                    <a:cxn ang="0">
                      <a:pos x="126" y="18"/>
                    </a:cxn>
                    <a:cxn ang="0">
                      <a:pos x="108" y="18"/>
                    </a:cxn>
                    <a:cxn ang="0">
                      <a:pos x="108" y="0"/>
                    </a:cxn>
                    <a:cxn ang="0">
                      <a:pos x="144" y="0"/>
                    </a:cxn>
                    <a:cxn ang="0">
                      <a:pos x="162" y="0"/>
                    </a:cxn>
                    <a:cxn ang="0">
                      <a:pos x="162" y="18"/>
                    </a:cxn>
                    <a:cxn ang="0">
                      <a:pos x="144" y="18"/>
                    </a:cxn>
                    <a:cxn ang="0">
                      <a:pos x="144" y="0"/>
                    </a:cxn>
                    <a:cxn ang="0">
                      <a:pos x="180" y="0"/>
                    </a:cxn>
                    <a:cxn ang="0">
                      <a:pos x="190" y="0"/>
                    </a:cxn>
                    <a:cxn ang="0">
                      <a:pos x="190" y="18"/>
                    </a:cxn>
                    <a:cxn ang="0">
                      <a:pos x="180" y="18"/>
                    </a:cxn>
                    <a:cxn ang="0">
                      <a:pos x="180" y="0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116" name="Freeform 876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17" name="Rectangle 877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18" name="Rectangle 878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19" name="Rectangle 879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240" name="Group 880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139121" name="Oval 881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22" name="Freeform 882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123" name="Freeform 883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24" name="Freeform 884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62" y="0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8241" name="Group 885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139126" name="Oval 886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27" name="Freeform 887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82" y="156"/>
                    </a:cxn>
                    <a:cxn ang="0">
                      <a:pos x="4" y="171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128" name="Freeform 888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6" y="0"/>
                  </a:cxn>
                  <a:cxn ang="0">
                    <a:pos x="0" y="31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29" name="Freeform 889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/>
                <a:ahLst/>
                <a:cxnLst>
                  <a:cxn ang="0">
                    <a:pos x="214" y="528"/>
                  </a:cxn>
                  <a:cxn ang="0">
                    <a:pos x="214" y="0"/>
                  </a:cxn>
                  <a:cxn ang="0">
                    <a:pos x="0" y="2"/>
                  </a:cxn>
                  <a:cxn ang="0">
                    <a:pos x="0" y="527"/>
                  </a:cxn>
                  <a:cxn ang="0">
                    <a:pos x="214" y="528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0" name="Freeform 890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0" y="136"/>
                  </a:cxn>
                  <a:cxn ang="0">
                    <a:pos x="64" y="520"/>
                  </a:cxn>
                  <a:cxn ang="0">
                    <a:pos x="400" y="520"/>
                  </a:cxn>
                  <a:cxn ang="0">
                    <a:pos x="432" y="424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1" name="Rectangle 891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32" name="Freeform 892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/>
                <a:ahLst/>
                <a:cxnLst>
                  <a:cxn ang="0">
                    <a:pos x="328" y="280"/>
                  </a:cxn>
                  <a:cxn ang="0">
                    <a:pos x="0" y="0"/>
                  </a:cxn>
                  <a:cxn ang="0">
                    <a:pos x="784" y="0"/>
                  </a:cxn>
                  <a:cxn ang="0">
                    <a:pos x="232" y="328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3" name="Rectangle 893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8244" name="Group 113"/>
          <p:cNvGrpSpPr>
            <a:grpSpLocks/>
          </p:cNvGrpSpPr>
          <p:nvPr/>
        </p:nvGrpSpPr>
        <p:grpSpPr bwMode="auto">
          <a:xfrm>
            <a:off x="381000" y="76200"/>
            <a:ext cx="8610600" cy="6705600"/>
            <a:chOff x="192" y="0"/>
            <a:chExt cx="5424" cy="4224"/>
          </a:xfrm>
        </p:grpSpPr>
        <p:sp>
          <p:nvSpPr>
            <p:cNvPr id="138354" name="AutoShape 114"/>
            <p:cNvSpPr>
              <a:spLocks noChangeArrowheads="1"/>
            </p:cNvSpPr>
            <p:nvPr/>
          </p:nvSpPr>
          <p:spPr bwMode="auto">
            <a:xfrm flipV="1">
              <a:off x="5280" y="3264"/>
              <a:ext cx="80" cy="96"/>
            </a:xfrm>
            <a:prstGeom prst="star4">
              <a:avLst>
                <a:gd name="adj" fmla="val 12500"/>
              </a:avLst>
            </a:prstGeom>
            <a:noFill/>
            <a:ln w="25400" algn="ctr">
              <a:solidFill>
                <a:srgbClr val="33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45" name="Group 115"/>
            <p:cNvGrpSpPr>
              <a:grpSpLocks/>
            </p:cNvGrpSpPr>
            <p:nvPr/>
          </p:nvGrpSpPr>
          <p:grpSpPr bwMode="auto">
            <a:xfrm>
              <a:off x="192" y="0"/>
              <a:ext cx="5424" cy="4224"/>
              <a:chOff x="192" y="0"/>
              <a:chExt cx="5424" cy="4224"/>
            </a:xfrm>
          </p:grpSpPr>
          <p:sp>
            <p:nvSpPr>
              <p:cNvPr id="138356" name="AutoShape 116"/>
              <p:cNvSpPr>
                <a:spLocks noChangeArrowheads="1"/>
              </p:cNvSpPr>
              <p:nvPr/>
            </p:nvSpPr>
            <p:spPr bwMode="auto">
              <a:xfrm flipV="1">
                <a:off x="192" y="3072"/>
                <a:ext cx="80" cy="96"/>
              </a:xfrm>
              <a:prstGeom prst="star4">
                <a:avLst>
                  <a:gd name="adj" fmla="val 12500"/>
                </a:avLst>
              </a:prstGeom>
              <a:noFill/>
              <a:ln w="25400" algn="ctr">
                <a:solidFill>
                  <a:srgbClr val="33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57" name="AutoShape 117"/>
              <p:cNvSpPr>
                <a:spLocks noChangeArrowheads="1"/>
              </p:cNvSpPr>
              <p:nvPr/>
            </p:nvSpPr>
            <p:spPr bwMode="auto">
              <a:xfrm>
                <a:off x="624" y="3984"/>
                <a:ext cx="144" cy="192"/>
              </a:xfrm>
              <a:prstGeom prst="star8">
                <a:avLst>
                  <a:gd name="adj" fmla="val 15000"/>
                </a:avLst>
              </a:prstGeom>
              <a:noFill/>
              <a:ln w="12700" algn="ctr">
                <a:solidFill>
                  <a:srgbClr val="33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58" name="AutoShape 118"/>
              <p:cNvSpPr>
                <a:spLocks noChangeArrowheads="1"/>
              </p:cNvSpPr>
              <p:nvPr/>
            </p:nvSpPr>
            <p:spPr bwMode="auto">
              <a:xfrm>
                <a:off x="432" y="3840"/>
                <a:ext cx="80" cy="96"/>
              </a:xfrm>
              <a:prstGeom prst="star4">
                <a:avLst>
                  <a:gd name="adj" fmla="val 12500"/>
                </a:avLst>
              </a:prstGeom>
              <a:noFill/>
              <a:ln w="25400" algn="ctr">
                <a:solidFill>
                  <a:srgbClr val="33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246" name="Group 119"/>
              <p:cNvGrpSpPr>
                <a:grpSpLocks/>
              </p:cNvGrpSpPr>
              <p:nvPr/>
            </p:nvGrpSpPr>
            <p:grpSpPr bwMode="auto">
              <a:xfrm>
                <a:off x="1968" y="3888"/>
                <a:ext cx="336" cy="336"/>
                <a:chOff x="1968" y="3888"/>
                <a:chExt cx="336" cy="336"/>
              </a:xfrm>
            </p:grpSpPr>
            <p:sp>
              <p:nvSpPr>
                <p:cNvPr id="138360" name="AutoShape 120"/>
                <p:cNvSpPr>
                  <a:spLocks noChangeArrowheads="1"/>
                </p:cNvSpPr>
                <p:nvPr/>
              </p:nvSpPr>
              <p:spPr bwMode="auto">
                <a:xfrm>
                  <a:off x="2160" y="4032"/>
                  <a:ext cx="144" cy="192"/>
                </a:xfrm>
                <a:prstGeom prst="star8">
                  <a:avLst>
                    <a:gd name="adj" fmla="val 15000"/>
                  </a:avLst>
                </a:prstGeom>
                <a:noFill/>
                <a:ln w="12700" algn="ctr">
                  <a:solidFill>
                    <a:srgbClr val="33CC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61" name="AutoShape 121"/>
                <p:cNvSpPr>
                  <a:spLocks noChangeArrowheads="1"/>
                </p:cNvSpPr>
                <p:nvPr/>
              </p:nvSpPr>
              <p:spPr bwMode="auto">
                <a:xfrm>
                  <a:off x="1968" y="3888"/>
                  <a:ext cx="80" cy="96"/>
                </a:xfrm>
                <a:prstGeom prst="star4">
                  <a:avLst>
                    <a:gd name="adj" fmla="val 12500"/>
                  </a:avLst>
                </a:prstGeom>
                <a:noFill/>
                <a:ln w="25400" algn="ctr">
                  <a:solidFill>
                    <a:srgbClr val="33CC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247" name="Group 122"/>
              <p:cNvGrpSpPr>
                <a:grpSpLocks/>
              </p:cNvGrpSpPr>
              <p:nvPr/>
            </p:nvGrpSpPr>
            <p:grpSpPr bwMode="auto">
              <a:xfrm>
                <a:off x="192" y="0"/>
                <a:ext cx="5424" cy="3936"/>
                <a:chOff x="192" y="0"/>
                <a:chExt cx="5424" cy="3936"/>
              </a:xfrm>
            </p:grpSpPr>
            <p:grpSp>
              <p:nvGrpSpPr>
                <p:cNvPr id="138248" name="Group 123"/>
                <p:cNvGrpSpPr>
                  <a:grpSpLocks/>
                </p:cNvGrpSpPr>
                <p:nvPr/>
              </p:nvGrpSpPr>
              <p:grpSpPr bwMode="auto">
                <a:xfrm>
                  <a:off x="5280" y="528"/>
                  <a:ext cx="336" cy="336"/>
                  <a:chOff x="5280" y="528"/>
                  <a:chExt cx="336" cy="336"/>
                </a:xfrm>
              </p:grpSpPr>
              <p:sp>
                <p:nvSpPr>
                  <p:cNvPr id="138364" name="AutoShape 1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472" y="528"/>
                    <a:ext cx="144" cy="192"/>
                  </a:xfrm>
                  <a:prstGeom prst="star8">
                    <a:avLst>
                      <a:gd name="adj" fmla="val 15000"/>
                    </a:avLst>
                  </a:prstGeom>
                  <a:noFill/>
                  <a:ln w="127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65" name="AutoShape 12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280" y="768"/>
                    <a:ext cx="80" cy="96"/>
                  </a:xfrm>
                  <a:prstGeom prst="star4">
                    <a:avLst>
                      <a:gd name="adj" fmla="val 12500"/>
                    </a:avLst>
                  </a:prstGeom>
                  <a:noFill/>
                  <a:ln w="254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249" name="Group 126"/>
                <p:cNvGrpSpPr>
                  <a:grpSpLocks/>
                </p:cNvGrpSpPr>
                <p:nvPr/>
              </p:nvGrpSpPr>
              <p:grpSpPr bwMode="auto">
                <a:xfrm>
                  <a:off x="3792" y="1920"/>
                  <a:ext cx="1824" cy="1296"/>
                  <a:chOff x="3792" y="1920"/>
                  <a:chExt cx="1824" cy="1296"/>
                </a:xfrm>
              </p:grpSpPr>
              <p:sp>
                <p:nvSpPr>
                  <p:cNvPr id="138367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064"/>
                    <a:ext cx="144" cy="192"/>
                  </a:xfrm>
                  <a:prstGeom prst="star8">
                    <a:avLst>
                      <a:gd name="adj" fmla="val 15000"/>
                    </a:avLst>
                  </a:prstGeom>
                  <a:noFill/>
                  <a:ln w="127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68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920"/>
                    <a:ext cx="80" cy="96"/>
                  </a:xfrm>
                  <a:prstGeom prst="star4">
                    <a:avLst>
                      <a:gd name="adj" fmla="val 12500"/>
                    </a:avLst>
                  </a:prstGeom>
                  <a:noFill/>
                  <a:ln w="254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825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4800" y="1968"/>
                    <a:ext cx="816" cy="1248"/>
                    <a:chOff x="4800" y="1968"/>
                    <a:chExt cx="816" cy="1248"/>
                  </a:xfrm>
                </p:grpSpPr>
                <p:sp>
                  <p:nvSpPr>
                    <p:cNvPr id="138370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" y="2688"/>
                      <a:ext cx="144" cy="192"/>
                    </a:xfrm>
                    <a:prstGeom prst="star8">
                      <a:avLst>
                        <a:gd name="adj" fmla="val 15000"/>
                      </a:avLst>
                    </a:prstGeom>
                    <a:noFill/>
                    <a:ln w="127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371" name="AutoShape 13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72" y="3024"/>
                      <a:ext cx="144" cy="192"/>
                    </a:xfrm>
                    <a:prstGeom prst="star8">
                      <a:avLst>
                        <a:gd name="adj" fmla="val 15000"/>
                      </a:avLst>
                    </a:prstGeom>
                    <a:noFill/>
                    <a:ln w="127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372" name="AutoShape 13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472" y="1968"/>
                      <a:ext cx="144" cy="192"/>
                    </a:xfrm>
                    <a:prstGeom prst="star8">
                      <a:avLst>
                        <a:gd name="adj" fmla="val 15000"/>
                      </a:avLst>
                    </a:prstGeom>
                    <a:noFill/>
                    <a:ln w="127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373" name="AutoShape 13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280" y="2208"/>
                      <a:ext cx="80" cy="96"/>
                    </a:xfrm>
                    <a:prstGeom prst="star4">
                      <a:avLst>
                        <a:gd name="adj" fmla="val 12500"/>
                      </a:avLst>
                    </a:prstGeom>
                    <a:noFill/>
                    <a:ln w="254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8251" name="Group 134"/>
                <p:cNvGrpSpPr>
                  <a:grpSpLocks/>
                </p:cNvGrpSpPr>
                <p:nvPr/>
              </p:nvGrpSpPr>
              <p:grpSpPr bwMode="auto">
                <a:xfrm>
                  <a:off x="192" y="0"/>
                  <a:ext cx="5280" cy="3936"/>
                  <a:chOff x="192" y="0"/>
                  <a:chExt cx="5280" cy="3936"/>
                </a:xfrm>
              </p:grpSpPr>
              <p:sp>
                <p:nvSpPr>
                  <p:cNvPr id="138375" name="AutoShape 13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84" y="2256"/>
                    <a:ext cx="144" cy="192"/>
                  </a:xfrm>
                  <a:prstGeom prst="star8">
                    <a:avLst>
                      <a:gd name="adj" fmla="val 15000"/>
                    </a:avLst>
                  </a:prstGeom>
                  <a:noFill/>
                  <a:ln w="127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76" name="AutoShape 13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2" y="2496"/>
                    <a:ext cx="80" cy="96"/>
                  </a:xfrm>
                  <a:prstGeom prst="star4">
                    <a:avLst>
                      <a:gd name="adj" fmla="val 12500"/>
                    </a:avLst>
                  </a:prstGeom>
                  <a:noFill/>
                  <a:ln w="25400" algn="ctr">
                    <a:solidFill>
                      <a:srgbClr val="33CC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8252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336" y="0"/>
                    <a:ext cx="5136" cy="3936"/>
                    <a:chOff x="336" y="0"/>
                    <a:chExt cx="5136" cy="3936"/>
                  </a:xfrm>
                </p:grpSpPr>
                <p:sp>
                  <p:nvSpPr>
                    <p:cNvPr id="138378" name="AutoShap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8" y="2544"/>
                      <a:ext cx="80" cy="96"/>
                    </a:xfrm>
                    <a:prstGeom prst="star4">
                      <a:avLst>
                        <a:gd name="adj" fmla="val 12500"/>
                      </a:avLst>
                    </a:prstGeom>
                    <a:noFill/>
                    <a:ln w="25400" algn="ctr">
                      <a:solidFill>
                        <a:srgbClr val="33CC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38253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" y="0"/>
                      <a:ext cx="5136" cy="3936"/>
                      <a:chOff x="336" y="0"/>
                      <a:chExt cx="5136" cy="3936"/>
                    </a:xfrm>
                  </p:grpSpPr>
                  <p:sp>
                    <p:nvSpPr>
                      <p:cNvPr id="138380" name="AutoShape 14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84" y="2832"/>
                        <a:ext cx="144" cy="192"/>
                      </a:xfrm>
                      <a:prstGeom prst="star8">
                        <a:avLst>
                          <a:gd name="adj" fmla="val 15000"/>
                        </a:avLst>
                      </a:prstGeom>
                      <a:noFill/>
                      <a:ln w="12700" algn="ctr">
                        <a:solidFill>
                          <a:srgbClr val="33CC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8254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2640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38382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pic>
                      <p:nvPicPr>
                        <p:cNvPr id="138383" name="Picture 143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38255" name="Group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3744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38385" name="AutoShape 1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pic>
                      <p:nvPicPr>
                        <p:cNvPr id="138386" name="Picture 146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38256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36" y="0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38388" name="AutoShape 1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pic>
                      <p:nvPicPr>
                        <p:cNvPr id="138389" name="Picture 149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38257" name="Group 1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0" y="2544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38391" name="AutoShape 1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pic>
                      <p:nvPicPr>
                        <p:cNvPr id="138392" name="Picture 152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38258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56" y="1920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38394" name="AutoShape 1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pic>
                      <p:nvPicPr>
                        <p:cNvPr id="138395" name="Picture 155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grpSp>
                    <p:nvGrpSpPr>
                      <p:cNvPr id="138259" name="Group 1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" y="3408"/>
                        <a:ext cx="192" cy="192"/>
                        <a:chOff x="720" y="2640"/>
                        <a:chExt cx="192" cy="192"/>
                      </a:xfrm>
                    </p:grpSpPr>
                    <p:sp>
                      <p:nvSpPr>
                        <p:cNvPr id="138397" name="AutoShape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640"/>
                          <a:ext cx="192" cy="192"/>
                        </a:xfrm>
                        <a:prstGeom prst="star8">
                          <a:avLst>
                            <a:gd name="adj" fmla="val 11667"/>
                          </a:avLst>
                        </a:prstGeom>
                        <a:solidFill>
                          <a:srgbClr val="00339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pic>
                      <p:nvPicPr>
                        <p:cNvPr id="138398" name="Picture 158" descr="STAR6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40"/>
                          <a:ext cx="180" cy="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</p:grpSp>
          </p:grpSp>
        </p:grpSp>
      </p:grpSp>
      <p:sp>
        <p:nvSpPr>
          <p:cNvPr id="138349" name="AutoShape 109"/>
          <p:cNvSpPr>
            <a:spLocks noChangeArrowheads="1"/>
          </p:cNvSpPr>
          <p:nvPr/>
        </p:nvSpPr>
        <p:spPr bwMode="auto">
          <a:xfrm>
            <a:off x="4038600" y="27432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191" name="AutoShape 951"/>
          <p:cNvSpPr>
            <a:spLocks noChangeArrowheads="1"/>
          </p:cNvSpPr>
          <p:nvPr/>
        </p:nvSpPr>
        <p:spPr bwMode="auto">
          <a:xfrm>
            <a:off x="1981200" y="1447800"/>
            <a:ext cx="254000" cy="330200"/>
          </a:xfrm>
          <a:prstGeom prst="star8">
            <a:avLst>
              <a:gd name="adj" fmla="val 15000"/>
            </a:avLst>
          </a:prstGeom>
          <a:noFill/>
          <a:ln w="12700" algn="ctr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11111E-6 L -0.93333 0.07778 " pathEditMode="relative" ptsTypes="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ІНФОРМАЦІЯ –  НОВІ ЗНАННЯ ПРО НАВКОЛИШНЄ СЕРЕДОВИЩЕ.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2</cp:revision>
  <dcterms:created xsi:type="dcterms:W3CDTF">2015-09-21T01:16:34Z</dcterms:created>
  <dcterms:modified xsi:type="dcterms:W3CDTF">2015-09-21T01:23:25Z</dcterms:modified>
</cp:coreProperties>
</file>