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10000" t="35333" r="3333" b="35334"/>
          <a:stretch>
            <a:fillRect/>
          </a:stretch>
        </p:blipFill>
        <p:spPr bwMode="auto">
          <a:xfrm>
            <a:off x="228600" y="1066800"/>
            <a:ext cx="846512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81200" y="3810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Завдання № 1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2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828800" y="2286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Завдання   № </a:t>
            </a:r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6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609600" y="685800"/>
            <a:ext cx="7848600" cy="60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447800" y="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Завдання     № </a:t>
            </a:r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0000" t="26000" r="4167" b="27333"/>
          <a:stretch>
            <a:fillRect/>
          </a:stretch>
        </p:blipFill>
        <p:spPr bwMode="auto">
          <a:xfrm>
            <a:off x="381000" y="1600200"/>
            <a:ext cx="8077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81200" y="3810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Завдання   № </a:t>
            </a:r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610600" cy="35394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Домашнє завдання</a:t>
            </a:r>
          </a:p>
          <a:p>
            <a:endParaRPr lang="uk-UA" sz="2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1. Скласти конспект стор. 17-24 </a:t>
            </a:r>
          </a:p>
          <a:p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(виписати базові  алгоритмічні структури)</a:t>
            </a:r>
          </a:p>
          <a:p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2. Виконати  завдання  №4 стор. 26</a:t>
            </a:r>
          </a:p>
          <a:p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Завдання  № 15-а стор. 27</a:t>
            </a:r>
          </a:p>
          <a:p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Завдання   № 6 стор. 26 </a:t>
            </a:r>
            <a:b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(аналогічне завдання на стор. 20)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mama</cp:lastModifiedBy>
  <cp:revision>1</cp:revision>
  <dcterms:created xsi:type="dcterms:W3CDTF">2006-08-16T00:00:00Z</dcterms:created>
  <dcterms:modified xsi:type="dcterms:W3CDTF">2015-09-15T02:36:52Z</dcterms:modified>
</cp:coreProperties>
</file>