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2"/>
  </p:sldMasterIdLst>
  <p:notesMasterIdLst>
    <p:notesMasterId r:id="rId14"/>
  </p:notesMasterIdLst>
  <p:sldIdLst>
    <p:sldId id="331" r:id="rId3"/>
    <p:sldId id="325" r:id="rId4"/>
    <p:sldId id="323" r:id="rId5"/>
    <p:sldId id="332" r:id="rId6"/>
    <p:sldId id="324" r:id="rId7"/>
    <p:sldId id="322" r:id="rId8"/>
    <p:sldId id="326" r:id="rId9"/>
    <p:sldId id="327" r:id="rId10"/>
    <p:sldId id="328" r:id="rId11"/>
    <p:sldId id="329" r:id="rId12"/>
    <p:sldId id="33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9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A62E-9C2D-40B0-A6CD-0F57A7CB1AA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3791-028F-4FF2-B765-26049DF77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5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F85F1C-31E5-4335-8A83-0D031A40F663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B1179-09DC-4552-9881-A40782DB0598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47C112-965A-42AC-A639-0800AE17A7A3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B4818F-13AB-46D9-B1D0-47B253B789D9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E3711-02FD-49D8-976D-EC32A38CA3B7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1A1E2-BA1F-4D37-9942-C34421FE1BB5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D060A-43B4-45FB-904F-6479E20B4822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286F53-84B2-4508-8D09-5A9029B5E66B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9C897-EF31-46B6-B008-9A221293E884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079E4-69EF-4689-9D2C-D9C6B72F9BE6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2D3BAF-AB4A-41C3-BFBB-B76D295056A8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BE8B17-FEE7-4BF6-AFDD-51F5948BD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Створення бази даних </a:t>
            </a:r>
            <a:r>
              <a:rPr lang="uk-UA" dirty="0" err="1" smtClean="0"/>
              <a:t>“Абітурієнт”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Створити 2 таблиці</a:t>
            </a:r>
          </a:p>
          <a:p>
            <a:r>
              <a:rPr lang="uk-UA" dirty="0" smtClean="0"/>
              <a:t> Абітурієнт і Предмети в режимі Конструктор</a:t>
            </a:r>
            <a:r>
              <a:rPr lang="en-US" dirty="0" smtClean="0"/>
              <a:t> - </a:t>
            </a:r>
            <a:r>
              <a:rPr lang="uk-UA" dirty="0" smtClean="0"/>
              <a:t>для програми </a:t>
            </a:r>
            <a:r>
              <a:rPr lang="en-US" dirty="0" smtClean="0"/>
              <a:t>ACCESS</a:t>
            </a:r>
            <a:r>
              <a:rPr lang="uk-UA" dirty="0" smtClean="0"/>
              <a:t> </a:t>
            </a:r>
          </a:p>
          <a:p>
            <a:r>
              <a:rPr lang="uk-UA" dirty="0" smtClean="0"/>
              <a:t>(режим </a:t>
            </a:r>
            <a:r>
              <a:rPr lang="ru-RU" dirty="0" smtClean="0"/>
              <a:t>Д</a:t>
            </a:r>
            <a:r>
              <a:rPr lang="uk-UA" dirty="0" err="1" smtClean="0"/>
              <a:t>изайн</a:t>
            </a:r>
            <a:r>
              <a:rPr lang="uk-UA" dirty="0" smtClean="0"/>
              <a:t> - для програми </a:t>
            </a:r>
            <a:r>
              <a:rPr lang="en-US" dirty="0" smtClean="0"/>
              <a:t>BASE)</a:t>
            </a:r>
            <a:endParaRPr lang="uk-UA" dirty="0" smtClean="0"/>
          </a:p>
          <a:p>
            <a:r>
              <a:rPr lang="uk-UA" dirty="0" smtClean="0"/>
              <a:t>Абітурієнт – назви полів: код, прізвище, </a:t>
            </a:r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uk-UA" dirty="0" smtClean="0"/>
              <a:t>я, по-батькові, місто, школа</a:t>
            </a:r>
          </a:p>
          <a:p>
            <a:r>
              <a:rPr lang="uk-UA" dirty="0" smtClean="0"/>
              <a:t>Предмети – назви полів: код, код_учня, предмети, бали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7632848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запиту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прізвища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здали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мову</a:t>
            </a:r>
            <a:r>
              <a:rPr lang="ru-RU" sz="2800" dirty="0" smtClean="0"/>
              <a:t> на 10 </a:t>
            </a:r>
            <a:r>
              <a:rPr lang="ru-RU" sz="2800" dirty="0" err="1" smtClean="0"/>
              <a:t>балів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7239000" cy="1143000"/>
          </a:xfrm>
        </p:spPr>
        <p:txBody>
          <a:bodyPr/>
          <a:lstStyle/>
          <a:p>
            <a:r>
              <a:rPr lang="uk-UA" dirty="0" smtClean="0"/>
              <a:t>Виконання запиту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18448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Та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блиця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Абітурієнт – назви полів вказуємо і вибираємо типи даних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4236"/>
            <a:ext cx="8374022" cy="52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6084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Таблиця </a:t>
            </a:r>
            <a:r>
              <a:rPr lang="uk-UA" dirty="0" smtClean="0"/>
              <a:t> </a:t>
            </a:r>
            <a:r>
              <a:rPr lang="uk-UA" dirty="0" smtClean="0"/>
              <a:t>- </a:t>
            </a:r>
            <a:r>
              <a:rPr lang="uk-UA" dirty="0" smtClean="0"/>
              <a:t>Предмети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 режимі Конструктора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003232" cy="1440160"/>
          </a:xfrm>
        </p:spPr>
        <p:txBody>
          <a:bodyPr>
            <a:normAutofit/>
          </a:bodyPr>
          <a:lstStyle/>
          <a:p>
            <a:r>
              <a:rPr lang="uk-UA" dirty="0" smtClean="0"/>
              <a:t>Заповнити таблиці даними і створити між ними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11 клас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4005064"/>
            <a:ext cx="734481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Таблиця </a:t>
            </a:r>
            <a:r>
              <a:rPr lang="uk-UA" sz="4400" b="1" dirty="0" err="1" smtClean="0"/>
              <a:t>“Абітурієнт”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4293096"/>
            <a:ext cx="6192688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Таблиця </a:t>
            </a:r>
            <a:r>
              <a:rPr lang="uk-UA" sz="4400" b="1" dirty="0" err="1" smtClean="0"/>
              <a:t>“Предмети”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3933056"/>
            <a:ext cx="723629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Створення </a:t>
            </a:r>
            <a:r>
              <a:rPr lang="uk-UA" sz="3200" b="1" dirty="0" err="1" smtClean="0"/>
              <a:t>зв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язків</a:t>
            </a:r>
            <a:r>
              <a:rPr lang="uk-UA" sz="3200" b="1" dirty="0" smtClean="0"/>
              <a:t> між таблицями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92696"/>
          </a:xfrm>
        </p:spPr>
        <p:txBody>
          <a:bodyPr/>
          <a:lstStyle/>
          <a:p>
            <a:pPr algn="ctr"/>
            <a:r>
              <a:rPr lang="uk-UA" dirty="0" smtClean="0"/>
              <a:t>Звіт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140"/>
            <a:ext cx="8604448" cy="60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</a:t>
            </a:r>
            <a:r>
              <a:rPr lang="uk-UA" dirty="0" smtClean="0"/>
              <a:t> форма – режим створення майстра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9C2-8CB6-4244-817E-E6331EAEE3FD}" type="datetime1">
              <a:rPr lang="uk-UA" smtClean="0"/>
              <a:pPr/>
              <a:t>27.02.2016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8B17-FEE7-4BF6-AFDD-51F5948BDD4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3F1C0-3679-41B2-B2C3-CC33C24BF9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661</TotalTime>
  <Words>149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Створення бази даних “Абітурієнт”</vt:lpstr>
      <vt:lpstr>Таблиця Абітурієнт – назви полів вказуємо і вибираємо типи даних</vt:lpstr>
      <vt:lpstr>Таблиця  - Предмети  в режимі Конструктора </vt:lpstr>
      <vt:lpstr>Заповнити таблиці даними і створити між ними зв’язки</vt:lpstr>
      <vt:lpstr>Слайд 5</vt:lpstr>
      <vt:lpstr>Слайд 6</vt:lpstr>
      <vt:lpstr>Слайд 7</vt:lpstr>
      <vt:lpstr>Звіт</vt:lpstr>
      <vt:lpstr>Об’єкт форма – режим створення майстра</vt:lpstr>
      <vt:lpstr>Слайд 10</vt:lpstr>
      <vt:lpstr>Виконання запиту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</dc:title>
  <dc:creator>KEK$</dc:creator>
  <cp:lastModifiedBy>mama</cp:lastModifiedBy>
  <cp:revision>81</cp:revision>
  <dcterms:created xsi:type="dcterms:W3CDTF">2011-07-22T15:43:20Z</dcterms:created>
  <dcterms:modified xsi:type="dcterms:W3CDTF">2016-02-27T20:55:43Z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TC030009345</vt:lpwstr>
  </property>
</Properties>
</file>