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6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33400"/>
            <a:ext cx="6400800" cy="1752600"/>
          </a:xfrm>
        </p:spPr>
        <p:txBody>
          <a:bodyPr/>
          <a:lstStyle/>
          <a:p>
            <a:r>
              <a:rPr lang="uk-UA" dirty="0" smtClean="0"/>
              <a:t>Храм </a:t>
            </a:r>
            <a:r>
              <a:rPr lang="uk-UA" dirty="0" err="1" smtClean="0"/>
              <a:t>священ</a:t>
            </a:r>
            <a:r>
              <a:rPr lang="ru-RU" dirty="0" err="1" smtClean="0"/>
              <a:t>н</a:t>
            </a:r>
            <a:r>
              <a:rPr lang="uk-UA" dirty="0" err="1" smtClean="0"/>
              <a:t>омученика</a:t>
            </a:r>
            <a:r>
              <a:rPr lang="uk-UA" dirty="0" smtClean="0"/>
              <a:t> </a:t>
            </a:r>
            <a:r>
              <a:rPr lang="uk-UA" dirty="0" err="1" smtClean="0"/>
              <a:t>Александра</a:t>
            </a:r>
            <a:endParaRPr lang="en-US" dirty="0"/>
          </a:p>
        </p:txBody>
      </p:sp>
      <p:pic>
        <p:nvPicPr>
          <p:cNvPr id="4" name="Рисунок 3" descr="http://www.eparchia.kharkov.ua/images/churchs/extr/4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2438400"/>
            <a:ext cx="3200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Свято-Покровский</a:t>
            </a:r>
            <a:r>
              <a:rPr lang="uk-UA" dirty="0" smtClean="0"/>
              <a:t> </a:t>
            </a:r>
            <a:r>
              <a:rPr lang="uk-UA" dirty="0" err="1" smtClean="0"/>
              <a:t>монаст</a:t>
            </a:r>
            <a:r>
              <a:rPr lang="ru-RU" dirty="0" err="1" smtClean="0"/>
              <a:t>ы</a:t>
            </a:r>
            <a:r>
              <a:rPr lang="uk-UA" dirty="0" err="1" smtClean="0"/>
              <a:t>рь</a:t>
            </a:r>
            <a:endParaRPr lang="en-US" dirty="0"/>
          </a:p>
        </p:txBody>
      </p:sp>
      <p:pic>
        <p:nvPicPr>
          <p:cNvPr id="4" name="Содержимое 3" descr="http://kharkov.comments.ua/images/__7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249" y="1600200"/>
            <a:ext cx="653750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Озерянский</a:t>
            </a:r>
            <a:r>
              <a:rPr lang="ru-RU" dirty="0" smtClean="0"/>
              <a:t> храм</a:t>
            </a:r>
            <a:endParaRPr lang="en-US" dirty="0"/>
          </a:p>
        </p:txBody>
      </p:sp>
      <p:pic>
        <p:nvPicPr>
          <p:cNvPr id="4" name="Содержимое 3" descr="http://kharkov.comments.ua/images/__6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0616" y="1600200"/>
            <a:ext cx="638276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Свято-Александро-Невский</a:t>
            </a:r>
            <a:r>
              <a:rPr lang="ru-RU" dirty="0" smtClean="0"/>
              <a:t> храм</a:t>
            </a:r>
            <a:endParaRPr lang="en-US" dirty="0"/>
          </a:p>
        </p:txBody>
      </p:sp>
      <p:pic>
        <p:nvPicPr>
          <p:cNvPr id="4" name="Содержимое 3" descr="&amp;Scy;&amp;vcy;&amp;yacy;&amp;tcy;&amp;ocy;-&amp;Acy;&amp;lcy;&amp;iecy;&amp;kcy;&amp;scy;&amp;acy;&amp;ncy;&amp;dcy;&amp;rcy;&amp;ocy;-&amp;Ncy;&amp;iecy;&amp;vcy;&amp;scy;&amp;kcy;&amp;icy;&amp;jcy; &amp;khcy;&amp;rcy;&amp;acy;&amp;mcy;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1964531"/>
            <a:ext cx="5715000" cy="379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Благовещенский </a:t>
            </a:r>
            <a:r>
              <a:rPr lang="ru-RU" smtClean="0"/>
              <a:t>кафедральный собор</a:t>
            </a:r>
            <a:endParaRPr lang="en-US"/>
          </a:p>
        </p:txBody>
      </p:sp>
      <p:pic>
        <p:nvPicPr>
          <p:cNvPr id="4" name="Содержимое 3" descr="Благовещенский кафедральный собор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905000"/>
            <a:ext cx="4648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информатика\календарне планування\10_класи\уроки\текстовий процесор\фото-храм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0"/>
            <a:ext cx="94488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16</Words>
  <Application>Microsoft Office PowerPoint</Application>
  <PresentationFormat>Экран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Слайд 1</vt:lpstr>
      <vt:lpstr>Свято-Покровский монастырь</vt:lpstr>
      <vt:lpstr>Озерянский храм</vt:lpstr>
      <vt:lpstr>Свято-Александро-Невский храм</vt:lpstr>
      <vt:lpstr>Благовещенский кафедральный собор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mama</dc:creator>
  <cp:lastModifiedBy>mama</cp:lastModifiedBy>
  <cp:revision>4</cp:revision>
  <dcterms:created xsi:type="dcterms:W3CDTF">2006-08-16T00:00:00Z</dcterms:created>
  <dcterms:modified xsi:type="dcterms:W3CDTF">2015-11-01T18:39:50Z</dcterms:modified>
</cp:coreProperties>
</file>