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916" t="53048" r="9305" b="26000"/>
          <a:stretch>
            <a:fillRect/>
          </a:stretch>
        </p:blipFill>
        <p:spPr bwMode="auto">
          <a:xfrm>
            <a:off x="304800" y="2057400"/>
            <a:ext cx="8534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1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10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58000" r="5833" b="19333"/>
          <a:stretch>
            <a:fillRect/>
          </a:stretch>
        </p:blipFill>
        <p:spPr bwMode="auto">
          <a:xfrm>
            <a:off x="304800" y="2743200"/>
            <a:ext cx="8695765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150" t="50000" r="4167" b="19333"/>
          <a:stretch>
            <a:fillRect/>
          </a:stretch>
        </p:blipFill>
        <p:spPr bwMode="auto">
          <a:xfrm>
            <a:off x="685800" y="1981200"/>
            <a:ext cx="8001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2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571" t="38000" r="10238" b="42000"/>
          <a:stretch>
            <a:fillRect/>
          </a:stretch>
        </p:blipFill>
        <p:spPr bwMode="auto">
          <a:xfrm>
            <a:off x="533400" y="1905000"/>
            <a:ext cx="86106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3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4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3333" t="68667" r="10000" b="8667"/>
          <a:stretch>
            <a:fillRect/>
          </a:stretch>
        </p:blipFill>
        <p:spPr bwMode="auto">
          <a:xfrm>
            <a:off x="228600" y="2590800"/>
            <a:ext cx="8659906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5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39333" r="6666" b="35334"/>
          <a:stretch>
            <a:fillRect/>
          </a:stretch>
        </p:blipFill>
        <p:spPr bwMode="auto">
          <a:xfrm>
            <a:off x="152400" y="1905000"/>
            <a:ext cx="88392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6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3333" t="42000" r="5000" b="36667"/>
          <a:stretch>
            <a:fillRect/>
          </a:stretch>
        </p:blipFill>
        <p:spPr bwMode="auto">
          <a:xfrm>
            <a:off x="533400" y="2209800"/>
            <a:ext cx="82296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7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28000" r="9167" b="50667"/>
          <a:stretch>
            <a:fillRect/>
          </a:stretch>
        </p:blipFill>
        <p:spPr bwMode="auto">
          <a:xfrm>
            <a:off x="381000" y="2590800"/>
            <a:ext cx="8462963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3334" t="39333" r="9167" b="36667"/>
          <a:stretch>
            <a:fillRect/>
          </a:stretch>
        </p:blipFill>
        <p:spPr bwMode="auto">
          <a:xfrm>
            <a:off x="1219200" y="2590800"/>
            <a:ext cx="70866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8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743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9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6000" r="10833" b="46000"/>
          <a:stretch>
            <a:fillRect/>
          </a:stretch>
        </p:blipFill>
        <p:spPr bwMode="auto">
          <a:xfrm>
            <a:off x="990600" y="2286000"/>
            <a:ext cx="74676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</TotalTime>
  <Words>20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3</cp:revision>
  <dcterms:created xsi:type="dcterms:W3CDTF">2006-08-16T00:00:00Z</dcterms:created>
  <dcterms:modified xsi:type="dcterms:W3CDTF">2015-09-28T01:11:01Z</dcterms:modified>
</cp:coreProperties>
</file>