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8931"/>
    <a:srgbClr val="ECD5B2"/>
    <a:srgbClr val="4692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8" autoAdjust="0"/>
    <p:restoredTop sz="94689" autoAdjust="0"/>
  </p:normalViewPr>
  <p:slideViewPr>
    <p:cSldViewPr>
      <p:cViewPr varScale="1">
        <p:scale>
          <a:sx n="65" d="100"/>
          <a:sy n="65" d="100"/>
        </p:scale>
        <p:origin x="-94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6FC2063-650A-4E86-B985-699C9E8AA1C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B13B3-4BAD-48C2-8B8D-0E03822B74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0D87D-82E9-4CED-8046-D3DA5B7436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FEE3A-445C-4E66-9F71-AE2CE8E5AA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B604A8-AB10-4E9C-B169-FF01B58EC5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20CBD-EC52-4EE7-B848-EA4DDEF96E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D3FA8-9A6D-4D6A-9C54-6C82BC1957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04F4D-1729-4BA6-9E7E-40B88FC99E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EC340-2801-4FDC-A27D-D812F585E7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BBBE0-274D-4CF2-BDAA-7099A19B7D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D621B-965F-4593-822A-7B4EE3FAF3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428ABF-D9EC-4DF4-A1E8-E956D9CFBB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8F42FD-E430-4DDE-A9AB-87EFFDEBED9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 descr="Гранит"/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50" name="Rectangle 6" descr="Гранит"/>
          <p:cNvSpPr>
            <a:spLocks noChangeArrowheads="1"/>
          </p:cNvSpPr>
          <p:nvPr/>
        </p:nvSpPr>
        <p:spPr bwMode="auto">
          <a:xfrm>
            <a:off x="0" y="4365625"/>
            <a:ext cx="9144000" cy="4333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22050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53" name="Rectangle 9" descr="Гранит"/>
          <p:cNvSpPr>
            <a:spLocks noChangeArrowheads="1"/>
          </p:cNvSpPr>
          <p:nvPr/>
        </p:nvSpPr>
        <p:spPr bwMode="auto">
          <a:xfrm>
            <a:off x="0" y="2205038"/>
            <a:ext cx="9144000" cy="4318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2565400"/>
            <a:ext cx="9144000" cy="1800225"/>
          </a:xfrm>
          <a:prstGeom prst="rect">
            <a:avLst/>
          </a:prstGeom>
          <a:solidFill>
            <a:srgbClr val="4692B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0" y="4797425"/>
            <a:ext cx="9144000" cy="13684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57" name="Rectangle 13" descr="Темный горизонтальный"/>
          <p:cNvSpPr>
            <a:spLocks noChangeArrowheads="1"/>
          </p:cNvSpPr>
          <p:nvPr/>
        </p:nvSpPr>
        <p:spPr bwMode="auto">
          <a:xfrm>
            <a:off x="3132138" y="2565400"/>
            <a:ext cx="2520950" cy="1800225"/>
          </a:xfrm>
          <a:prstGeom prst="rect">
            <a:avLst/>
          </a:prstGeom>
          <a:pattFill prst="dkHorz">
            <a:fgClr>
              <a:srgbClr val="ECD5B2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8316913" y="5589588"/>
            <a:ext cx="215900" cy="1268412"/>
          </a:xfrm>
          <a:prstGeom prst="can">
            <a:avLst>
              <a:gd name="adj" fmla="val 146875"/>
            </a:avLst>
          </a:prstGeom>
          <a:solidFill>
            <a:srgbClr val="C5893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59" name="Oval 15"/>
          <p:cNvSpPr>
            <a:spLocks noChangeArrowheads="1"/>
          </p:cNvSpPr>
          <p:nvPr/>
        </p:nvSpPr>
        <p:spPr bwMode="auto">
          <a:xfrm>
            <a:off x="7956550" y="4581525"/>
            <a:ext cx="863600" cy="1512888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132138" y="4797425"/>
            <a:ext cx="2519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3132138" y="5300663"/>
            <a:ext cx="2519362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3132138" y="5589588"/>
            <a:ext cx="2519362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3132138" y="5876925"/>
            <a:ext cx="2519362" cy="2873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6" name="Rectangle 22"/>
          <p:cNvSpPr>
            <a:spLocks noChangeArrowheads="1"/>
          </p:cNvSpPr>
          <p:nvPr/>
        </p:nvSpPr>
        <p:spPr bwMode="auto">
          <a:xfrm>
            <a:off x="3132138" y="5084763"/>
            <a:ext cx="2519362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7" name="Rectangle 23"/>
          <p:cNvSpPr>
            <a:spLocks noChangeArrowheads="1"/>
          </p:cNvSpPr>
          <p:nvPr/>
        </p:nvSpPr>
        <p:spPr bwMode="auto">
          <a:xfrm>
            <a:off x="3132138" y="620713"/>
            <a:ext cx="2519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3132138" y="0"/>
            <a:ext cx="2519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69" name="Rectangle 25"/>
          <p:cNvSpPr>
            <a:spLocks noChangeArrowheads="1"/>
          </p:cNvSpPr>
          <p:nvPr/>
        </p:nvSpPr>
        <p:spPr bwMode="auto">
          <a:xfrm>
            <a:off x="3132138" y="1268413"/>
            <a:ext cx="2519362" cy="3603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0" name="Rectangle 26"/>
          <p:cNvSpPr>
            <a:spLocks noChangeArrowheads="1"/>
          </p:cNvSpPr>
          <p:nvPr/>
        </p:nvSpPr>
        <p:spPr bwMode="auto">
          <a:xfrm>
            <a:off x="3132138" y="5084763"/>
            <a:ext cx="2519362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3" name="Rectangle 29"/>
          <p:cNvSpPr>
            <a:spLocks noChangeArrowheads="1"/>
          </p:cNvSpPr>
          <p:nvPr/>
        </p:nvSpPr>
        <p:spPr bwMode="auto">
          <a:xfrm>
            <a:off x="3132138" y="1628775"/>
            <a:ext cx="2519362" cy="2873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4" name="Rectangle 30"/>
          <p:cNvSpPr>
            <a:spLocks noChangeArrowheads="1"/>
          </p:cNvSpPr>
          <p:nvPr/>
        </p:nvSpPr>
        <p:spPr bwMode="auto">
          <a:xfrm>
            <a:off x="3132138" y="333375"/>
            <a:ext cx="2519362" cy="2873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5" name="Rectangle 31"/>
          <p:cNvSpPr>
            <a:spLocks noChangeArrowheads="1"/>
          </p:cNvSpPr>
          <p:nvPr/>
        </p:nvSpPr>
        <p:spPr bwMode="auto">
          <a:xfrm>
            <a:off x="3132138" y="981075"/>
            <a:ext cx="2519362" cy="2873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76" name="Rectangle 32"/>
          <p:cNvSpPr>
            <a:spLocks noChangeArrowheads="1"/>
          </p:cNvSpPr>
          <p:nvPr/>
        </p:nvSpPr>
        <p:spPr bwMode="auto">
          <a:xfrm>
            <a:off x="3132138" y="1916113"/>
            <a:ext cx="2519362" cy="2873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6178" name="Picture 34" descr="che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4797425"/>
            <a:ext cx="1800225" cy="839788"/>
          </a:xfrm>
          <a:prstGeom prst="rect">
            <a:avLst/>
          </a:prstGeom>
          <a:noFill/>
        </p:spPr>
      </p:pic>
      <p:pic>
        <p:nvPicPr>
          <p:cNvPr id="6180" name="Picture 36" descr="0_95e92_559db523_X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268413"/>
            <a:ext cx="1800225" cy="803275"/>
          </a:xfrm>
          <a:prstGeom prst="rect">
            <a:avLst/>
          </a:prstGeom>
          <a:noFill/>
        </p:spPr>
      </p:pic>
      <p:pic>
        <p:nvPicPr>
          <p:cNvPr id="6184" name="Picture 40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333375"/>
            <a:ext cx="1871662" cy="819150"/>
          </a:xfrm>
          <a:prstGeom prst="rect">
            <a:avLst/>
          </a:prstGeom>
          <a:noFill/>
        </p:spPr>
      </p:pic>
      <p:pic>
        <p:nvPicPr>
          <p:cNvPr id="6186" name="Picture 42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5288" y="260350"/>
            <a:ext cx="2016125" cy="863600"/>
          </a:xfrm>
          <a:prstGeom prst="rect">
            <a:avLst/>
          </a:prstGeom>
          <a:noFill/>
        </p:spPr>
      </p:pic>
      <p:pic>
        <p:nvPicPr>
          <p:cNvPr id="6190" name="Picture 46" descr="m2-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16013" y="5084763"/>
            <a:ext cx="2305050" cy="912812"/>
          </a:xfrm>
          <a:prstGeom prst="rect">
            <a:avLst/>
          </a:prstGeom>
          <a:noFill/>
        </p:spPr>
      </p:pic>
      <p:pic>
        <p:nvPicPr>
          <p:cNvPr id="6161" name="Picture 17" descr="27477212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40425" y="5300663"/>
            <a:ext cx="2016125" cy="854075"/>
          </a:xfrm>
          <a:prstGeom prst="rect">
            <a:avLst/>
          </a:prstGeom>
          <a:noFill/>
        </p:spPr>
      </p:pic>
      <p:pic>
        <p:nvPicPr>
          <p:cNvPr id="6194" name="Picture 50" descr="bodysho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4663" y="3573463"/>
            <a:ext cx="392112" cy="1225550"/>
          </a:xfrm>
          <a:prstGeom prst="rect">
            <a:avLst/>
          </a:prstGeom>
          <a:noFill/>
        </p:spPr>
      </p:pic>
      <p:pic>
        <p:nvPicPr>
          <p:cNvPr id="6196" name="Picture 52" descr="WNgoq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419475" y="3573463"/>
            <a:ext cx="671513" cy="1150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07407E-6 L 1.0474 4.0740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21 0.00324 L 0.43125 0.00324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1.48148E-6 L 0.69306 -0.00602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" y="-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-0.40955 0.00718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-0.63403 0.0018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96077 0.00092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19" dur="5000" fill="hold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21" dur="5000" fill="hold"/>
                                        <p:tgtEl>
                                          <p:spTgt spid="6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Экран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3" baseType="lpstr">
      <vt:lpstr>Arial</vt:lpstr>
      <vt:lpstr>Оформление по умолчанию</vt:lpstr>
      <vt:lpstr>Слайд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Валентина</dc:creator>
  <cp:lastModifiedBy>Валентина</cp:lastModifiedBy>
  <cp:revision>2</cp:revision>
  <dcterms:created xsi:type="dcterms:W3CDTF">2014-02-04T20:19:18Z</dcterms:created>
  <dcterms:modified xsi:type="dcterms:W3CDTF">2014-02-04T20:49:01Z</dcterms:modified>
</cp:coreProperties>
</file>