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1" autoAdjust="0"/>
  </p:normalViewPr>
  <p:slideViewPr>
    <p:cSldViewPr>
      <p:cViewPr varScale="1">
        <p:scale>
          <a:sx n="58" d="100"/>
          <a:sy n="58" d="100"/>
        </p:scale>
        <p:origin x="-109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212976"/>
            <a:ext cx="2552328" cy="155902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Презентацію виконала: 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учениця 10-Б класу </a:t>
            </a:r>
          </a:p>
          <a:p>
            <a:pPr algn="l"/>
            <a:r>
              <a:rPr lang="uk-UA" dirty="0" err="1" smtClean="0">
                <a:solidFill>
                  <a:schemeClr val="tx1"/>
                </a:solidFill>
              </a:rPr>
              <a:t>Курята</a:t>
            </a:r>
            <a:r>
              <a:rPr lang="uk-UA" dirty="0" smtClean="0">
                <a:solidFill>
                  <a:schemeClr val="tx1"/>
                </a:solidFill>
              </a:rPr>
              <a:t> Ольга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332656"/>
            <a:ext cx="5739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i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Сім Чудес Харкова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5630" y="1844824"/>
            <a:ext cx="4304109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3300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55000" dir="5400000" sy="-100000" algn="bl" rotWithShape="0"/>
          </a:effectLst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за увагу!</a:t>
            </a:r>
            <a:endParaRPr lang="ru-RU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45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560840" cy="2088232"/>
          </a:xfrm>
        </p:spPr>
        <p:txBody>
          <a:bodyPr>
            <a:noAutofit/>
          </a:bodyPr>
          <a:lstStyle/>
          <a:p>
            <a:r>
              <a:rPr lang="ru-RU" sz="2400" b="1" i="1" u="sng" dirty="0" err="1"/>
              <a:t>Харків</a:t>
            </a:r>
            <a:r>
              <a:rPr lang="ru-RU" sz="2000" b="1" i="1" u="sng" dirty="0"/>
              <a:t> </a:t>
            </a:r>
            <a:r>
              <a:rPr lang="ru-RU" sz="2000" dirty="0"/>
              <a:t>– </a:t>
            </a:r>
            <a:r>
              <a:rPr lang="ru-RU" sz="2000" dirty="0" err="1"/>
              <a:t>місто-мільйонник</a:t>
            </a:r>
            <a:r>
              <a:rPr lang="ru-RU" sz="2000" dirty="0"/>
              <a:t>, </a:t>
            </a:r>
            <a:r>
              <a:rPr lang="ru-RU" sz="2000" dirty="0" err="1"/>
              <a:t>промисловий</a:t>
            </a:r>
            <a:r>
              <a:rPr lang="ru-RU" sz="2000" dirty="0"/>
              <a:t> </a:t>
            </a:r>
            <a:r>
              <a:rPr lang="ru-RU" sz="2000" dirty="0" err="1"/>
              <a:t>гігант</a:t>
            </a:r>
            <a:r>
              <a:rPr lang="ru-RU" sz="2000" dirty="0"/>
              <a:t> і </a:t>
            </a:r>
            <a:r>
              <a:rPr lang="ru-RU" sz="2000" dirty="0" err="1"/>
              <a:t>культурний</a:t>
            </a:r>
            <a:r>
              <a:rPr lang="ru-RU" sz="2000" dirty="0"/>
              <a:t> центр </a:t>
            </a:r>
            <a:r>
              <a:rPr lang="ru-RU" sz="2000" dirty="0" err="1"/>
              <a:t>Слобожанщини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побував</a:t>
            </a:r>
            <a:r>
              <a:rPr lang="ru-RU" sz="2000" dirty="0"/>
              <a:t> </a:t>
            </a:r>
            <a:r>
              <a:rPr lang="ru-RU" sz="2000" dirty="0" err="1"/>
              <a:t>свого</a:t>
            </a:r>
            <a:r>
              <a:rPr lang="ru-RU" sz="2000" dirty="0"/>
              <a:t> часу </a:t>
            </a:r>
            <a:r>
              <a:rPr lang="ru-RU" sz="2000" dirty="0" err="1"/>
              <a:t>першою</a:t>
            </a:r>
            <a:r>
              <a:rPr lang="ru-RU" sz="2000" dirty="0"/>
              <a:t> столицею </a:t>
            </a:r>
            <a:r>
              <a:rPr lang="ru-RU" sz="2000" dirty="0" err="1"/>
              <a:t>України</a:t>
            </a:r>
            <a:r>
              <a:rPr lang="ru-RU" sz="2000" dirty="0"/>
              <a:t>. </a:t>
            </a:r>
            <a:r>
              <a:rPr lang="ru-RU" sz="2000" dirty="0" err="1"/>
              <a:t>Гучний</a:t>
            </a:r>
            <a:r>
              <a:rPr lang="ru-RU" sz="2000" dirty="0"/>
              <a:t> і </a:t>
            </a:r>
            <a:r>
              <a:rPr lang="ru-RU" sz="2000" dirty="0" err="1"/>
              <a:t>стрімкий</a:t>
            </a:r>
            <a:r>
              <a:rPr lang="ru-RU" sz="2000" dirty="0"/>
              <a:t>,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володіє</a:t>
            </a:r>
            <a:r>
              <a:rPr lang="ru-RU" sz="2000" dirty="0"/>
              <a:t> </a:t>
            </a:r>
            <a:r>
              <a:rPr lang="ru-RU" sz="2000" dirty="0" err="1"/>
              <a:t>неповторним</a:t>
            </a:r>
            <a:r>
              <a:rPr lang="ru-RU" sz="2000" dirty="0"/>
              <a:t> характером. З </a:t>
            </a:r>
            <a:r>
              <a:rPr lang="ru-RU" sz="2000" dirty="0" err="1"/>
              <a:t>Харковом</a:t>
            </a:r>
            <a:r>
              <a:rPr lang="ru-RU" sz="2000" dirty="0"/>
              <a:t> </a:t>
            </a:r>
            <a:r>
              <a:rPr lang="ru-RU" sz="2000" dirty="0" err="1"/>
              <a:t>варто</a:t>
            </a:r>
            <a:r>
              <a:rPr lang="ru-RU" sz="2000" dirty="0"/>
              <a:t> </a:t>
            </a:r>
            <a:r>
              <a:rPr lang="ru-RU" sz="2000" dirty="0" err="1"/>
              <a:t>познайомитися</a:t>
            </a:r>
            <a:r>
              <a:rPr lang="ru-RU" sz="2000" dirty="0"/>
              <a:t>, і </a:t>
            </a:r>
            <a:r>
              <a:rPr lang="ru-RU" sz="2000" dirty="0" err="1"/>
              <a:t>робити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потрібно</a:t>
            </a:r>
            <a:r>
              <a:rPr lang="ru-RU" sz="2000" dirty="0"/>
              <a:t> не </a:t>
            </a:r>
            <a:r>
              <a:rPr lang="ru-RU" sz="2000" dirty="0" err="1"/>
              <a:t>поспішаючи</a:t>
            </a:r>
            <a:r>
              <a:rPr lang="ru-RU" sz="2000" dirty="0"/>
              <a:t> – </a:t>
            </a:r>
            <a:r>
              <a:rPr lang="ru-RU" sz="2000" dirty="0" err="1"/>
              <a:t>розмірено</a:t>
            </a:r>
            <a:r>
              <a:rPr lang="ru-RU" sz="2000" dirty="0"/>
              <a:t>, але </a:t>
            </a:r>
            <a:r>
              <a:rPr lang="ru-RU" sz="2000" dirty="0" err="1"/>
              <a:t>впевнено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місто</a:t>
            </a:r>
            <a:r>
              <a:rPr lang="ru-RU" sz="2000" dirty="0"/>
              <a:t> </a:t>
            </a:r>
            <a:r>
              <a:rPr lang="ru-RU" sz="2000" dirty="0" err="1"/>
              <a:t>просторих</a:t>
            </a:r>
            <a:r>
              <a:rPr lang="ru-RU" sz="2000" dirty="0"/>
              <a:t> </a:t>
            </a:r>
            <a:r>
              <a:rPr lang="ru-RU" sz="2000" dirty="0" err="1"/>
              <a:t>площ</a:t>
            </a:r>
            <a:r>
              <a:rPr lang="ru-RU" sz="2000" dirty="0"/>
              <a:t>, широких </a:t>
            </a:r>
            <a:r>
              <a:rPr lang="ru-RU" sz="2000" dirty="0" err="1"/>
              <a:t>проспектів</a:t>
            </a:r>
            <a:r>
              <a:rPr lang="ru-RU" sz="2000" dirty="0"/>
              <a:t>, </a:t>
            </a:r>
            <a:r>
              <a:rPr lang="ru-RU" sz="2000" dirty="0" err="1"/>
              <a:t>масштабних</a:t>
            </a:r>
            <a:r>
              <a:rPr lang="ru-RU" sz="2000" dirty="0"/>
              <a:t> </a:t>
            </a:r>
            <a:r>
              <a:rPr lang="ru-RU" sz="2000" dirty="0" err="1"/>
              <a:t>споруд</a:t>
            </a:r>
            <a:r>
              <a:rPr lang="ru-RU" sz="2000" dirty="0"/>
              <a:t>. В </a:t>
            </a:r>
            <a:r>
              <a:rPr lang="ru-RU" sz="2000" dirty="0" err="1"/>
              <a:t>його</a:t>
            </a:r>
            <a:r>
              <a:rPr lang="ru-RU" sz="2000" dirty="0"/>
              <a:t> межах </a:t>
            </a:r>
            <a:r>
              <a:rPr lang="ru-RU" sz="2000" dirty="0" err="1"/>
              <a:t>течуть</a:t>
            </a:r>
            <a:r>
              <a:rPr lang="ru-RU" sz="2000" dirty="0"/>
              <a:t> </a:t>
            </a:r>
            <a:r>
              <a:rPr lang="ru-RU" sz="2000" dirty="0" err="1"/>
              <a:t>дев’ять</a:t>
            </a:r>
            <a:r>
              <a:rPr lang="ru-RU" sz="2000" dirty="0"/>
              <a:t> </a:t>
            </a:r>
            <a:r>
              <a:rPr lang="ru-RU" sz="2000" dirty="0" err="1"/>
              <a:t>річок</a:t>
            </a:r>
            <a:r>
              <a:rPr lang="ru-RU" sz="2000" dirty="0"/>
              <a:t>, </a:t>
            </a:r>
            <a:r>
              <a:rPr lang="ru-RU" sz="2000" dirty="0" err="1"/>
              <a:t>найбільші</a:t>
            </a:r>
            <a:r>
              <a:rPr lang="ru-RU" sz="2000" dirty="0"/>
              <a:t> з </a:t>
            </a:r>
            <a:r>
              <a:rPr lang="ru-RU" sz="2000" dirty="0" err="1"/>
              <a:t>яких</a:t>
            </a:r>
            <a:r>
              <a:rPr lang="ru-RU" sz="2000" dirty="0"/>
              <a:t> – </a:t>
            </a:r>
            <a:r>
              <a:rPr lang="ru-RU" sz="2000" dirty="0" err="1"/>
              <a:t>Харків</a:t>
            </a:r>
            <a:r>
              <a:rPr lang="ru-RU" sz="2000" dirty="0"/>
              <a:t> і Лопань.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429000"/>
            <a:ext cx="3017912" cy="2014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68295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1. </a:t>
            </a:r>
            <a:r>
              <a:rPr lang="ru-RU" dirty="0" err="1"/>
              <a:t>Пам'ятник</a:t>
            </a:r>
            <a:r>
              <a:rPr lang="ru-RU" dirty="0"/>
              <a:t> </a:t>
            </a:r>
            <a:r>
              <a:rPr lang="ru-RU" dirty="0" err="1"/>
              <a:t>Тарасові</a:t>
            </a:r>
            <a:r>
              <a:rPr lang="ru-RU" dirty="0"/>
              <a:t> </a:t>
            </a:r>
            <a:r>
              <a:rPr lang="ru-RU" dirty="0" err="1"/>
              <a:t>Шевченку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55576" y="1268760"/>
            <a:ext cx="4040188" cy="4320480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/>
              <a:t> </a:t>
            </a:r>
            <a:r>
              <a:rPr lang="ru-RU" sz="1800" b="0" dirty="0" err="1"/>
              <a:t>Пам'ятник</a:t>
            </a:r>
            <a:r>
              <a:rPr lang="ru-RU" sz="1800" b="0" dirty="0"/>
              <a:t> Т. </a:t>
            </a:r>
            <a:r>
              <a:rPr lang="ru-RU" sz="1800" b="0" dirty="0" err="1"/>
              <a:t>Шевченку</a:t>
            </a:r>
            <a:r>
              <a:rPr lang="ru-RU" sz="1800" b="0" dirty="0"/>
              <a:t> </a:t>
            </a:r>
            <a:r>
              <a:rPr lang="ru-RU" sz="1800" b="0" dirty="0" err="1"/>
              <a:t>було</a:t>
            </a:r>
            <a:r>
              <a:rPr lang="ru-RU" sz="1800" b="0" dirty="0"/>
              <a:t> </a:t>
            </a:r>
            <a:r>
              <a:rPr lang="ru-RU" sz="1800" b="0" dirty="0" err="1"/>
              <a:t>зведено</a:t>
            </a:r>
            <a:r>
              <a:rPr lang="ru-RU" sz="1800" b="0" dirty="0"/>
              <a:t> у 1935 </a:t>
            </a:r>
            <a:r>
              <a:rPr lang="ru-RU" sz="1800" b="0" dirty="0" err="1"/>
              <a:t>році</a:t>
            </a:r>
            <a:r>
              <a:rPr lang="ru-RU" sz="1800" b="0" dirty="0"/>
              <a:t> </a:t>
            </a:r>
            <a:r>
              <a:rPr lang="ru-RU" sz="1800" b="0" dirty="0" err="1"/>
              <a:t>біля</a:t>
            </a:r>
            <a:r>
              <a:rPr lang="ru-RU" sz="1800" b="0" dirty="0"/>
              <a:t> входу в сад </a:t>
            </a:r>
            <a:r>
              <a:rPr lang="ru-RU" sz="1800" b="0" dirty="0" err="1"/>
              <a:t>імені</a:t>
            </a:r>
            <a:r>
              <a:rPr lang="ru-RU" sz="1800" b="0" dirty="0"/>
              <a:t> Тараса </a:t>
            </a:r>
            <a:r>
              <a:rPr lang="ru-RU" sz="1800" b="0" dirty="0" err="1"/>
              <a:t>Шевченка</a:t>
            </a:r>
            <a:r>
              <a:rPr lang="ru-RU" sz="1800" b="0" dirty="0"/>
              <a:t>. </a:t>
            </a:r>
            <a:r>
              <a:rPr lang="ru-RU" sz="1800" b="0" dirty="0" err="1"/>
              <a:t>Пам'ятник</a:t>
            </a:r>
            <a:r>
              <a:rPr lang="ru-RU" sz="1800" b="0" dirty="0"/>
              <a:t> </a:t>
            </a:r>
            <a:r>
              <a:rPr lang="ru-RU" sz="1800" b="0" dirty="0" err="1"/>
              <a:t>вважається</a:t>
            </a:r>
            <a:r>
              <a:rPr lang="ru-RU" sz="1800" b="0" dirty="0"/>
              <a:t> </a:t>
            </a:r>
            <a:r>
              <a:rPr lang="ru-RU" sz="1800" b="0" dirty="0" err="1"/>
              <a:t>найкращим</a:t>
            </a:r>
            <a:r>
              <a:rPr lang="ru-RU" sz="1800" b="0" dirty="0"/>
              <a:t> </a:t>
            </a:r>
            <a:r>
              <a:rPr lang="ru-RU" sz="1800" b="0" dirty="0" err="1"/>
              <a:t>серед</a:t>
            </a:r>
            <a:r>
              <a:rPr lang="ru-RU" sz="1800" b="0" dirty="0"/>
              <a:t> </a:t>
            </a:r>
            <a:r>
              <a:rPr lang="ru-RU" sz="1800" b="0" dirty="0" err="1"/>
              <a:t>більш</a:t>
            </a:r>
            <a:r>
              <a:rPr lang="ru-RU" sz="1800" b="0" dirty="0"/>
              <a:t> </a:t>
            </a:r>
            <a:r>
              <a:rPr lang="ru-RU" sz="1800" b="0" dirty="0" err="1"/>
              <a:t>ніж</a:t>
            </a:r>
            <a:r>
              <a:rPr lang="ru-RU" sz="1800" b="0" dirty="0"/>
              <a:t> 250 </a:t>
            </a:r>
            <a:r>
              <a:rPr lang="ru-RU" sz="1800" b="0" dirty="0" err="1"/>
              <a:t>інших</a:t>
            </a:r>
            <a:r>
              <a:rPr lang="ru-RU" sz="1800" b="0" dirty="0"/>
              <a:t> </a:t>
            </a:r>
            <a:r>
              <a:rPr lang="ru-RU" sz="1800" b="0" dirty="0" err="1"/>
              <a:t>пам'ятників</a:t>
            </a:r>
            <a:r>
              <a:rPr lang="ru-RU" sz="1800" b="0" dirty="0"/>
              <a:t> </a:t>
            </a:r>
            <a:r>
              <a:rPr lang="ru-RU" sz="1800" b="0" dirty="0" err="1"/>
              <a:t>Тарасові</a:t>
            </a:r>
            <a:r>
              <a:rPr lang="ru-RU" sz="1800" b="0" dirty="0"/>
              <a:t> </a:t>
            </a:r>
            <a:r>
              <a:rPr lang="ru-RU" sz="1800" b="0" dirty="0" err="1"/>
              <a:t>Шевченку</a:t>
            </a:r>
            <a:r>
              <a:rPr lang="ru-RU" sz="1800" b="0" dirty="0"/>
              <a:t> в </a:t>
            </a:r>
            <a:r>
              <a:rPr lang="ru-RU" sz="1800" b="0" dirty="0" err="1"/>
              <a:t>усьому</a:t>
            </a:r>
            <a:r>
              <a:rPr lang="ru-RU" sz="1800" b="0" dirty="0"/>
              <a:t> </a:t>
            </a:r>
            <a:r>
              <a:rPr lang="ru-RU" sz="1800" b="0" dirty="0" err="1"/>
              <a:t>світі</a:t>
            </a:r>
            <a:r>
              <a:rPr lang="ru-RU" sz="1800" b="0" dirty="0"/>
              <a:t>. </a:t>
            </a:r>
            <a:r>
              <a:rPr lang="ru-RU" sz="1800" b="0" dirty="0" err="1"/>
              <a:t>Знадобилося</a:t>
            </a:r>
            <a:r>
              <a:rPr lang="ru-RU" sz="1800" b="0" dirty="0"/>
              <a:t> </a:t>
            </a:r>
            <a:r>
              <a:rPr lang="ru-RU" sz="1800" b="0" dirty="0" err="1"/>
              <a:t>понад</a:t>
            </a:r>
            <a:r>
              <a:rPr lang="ru-RU" sz="1800" b="0" dirty="0"/>
              <a:t> </a:t>
            </a:r>
            <a:r>
              <a:rPr lang="ru-RU" sz="1800" b="0" dirty="0" err="1"/>
              <a:t>рік</a:t>
            </a:r>
            <a:r>
              <a:rPr lang="ru-RU" sz="1800" b="0" dirty="0"/>
              <a:t>, </a:t>
            </a:r>
            <a:r>
              <a:rPr lang="ru-RU" sz="1800" b="0" dirty="0" err="1"/>
              <a:t>щоб</a:t>
            </a:r>
            <a:r>
              <a:rPr lang="ru-RU" sz="1800" b="0" dirty="0"/>
              <a:t> </a:t>
            </a:r>
            <a:r>
              <a:rPr lang="ru-RU" sz="1800" b="0" dirty="0" err="1"/>
              <a:t>створити</a:t>
            </a:r>
            <a:r>
              <a:rPr lang="ru-RU" sz="1800" b="0" dirty="0"/>
              <a:t> </a:t>
            </a:r>
            <a:r>
              <a:rPr lang="ru-RU" sz="1800" b="0" dirty="0" err="1"/>
              <a:t>цей</a:t>
            </a:r>
            <a:r>
              <a:rPr lang="ru-RU" sz="1800" b="0" dirty="0"/>
              <a:t> </a:t>
            </a:r>
            <a:r>
              <a:rPr lang="ru-RU" sz="1800" b="0" dirty="0" err="1"/>
              <a:t>витвір</a:t>
            </a:r>
            <a:r>
              <a:rPr lang="ru-RU" sz="1800" b="0" dirty="0"/>
              <a:t> </a:t>
            </a:r>
            <a:r>
              <a:rPr lang="ru-RU" sz="1800" b="0" dirty="0" err="1"/>
              <a:t>мистецтва</a:t>
            </a:r>
            <a:r>
              <a:rPr lang="ru-RU" sz="1800" b="0" dirty="0"/>
              <a:t>. 16,5-метровий </a:t>
            </a:r>
            <a:r>
              <a:rPr lang="ru-RU" sz="1800" b="0" dirty="0" err="1"/>
              <a:t>пам'ятник</a:t>
            </a:r>
            <a:r>
              <a:rPr lang="ru-RU" sz="1800" b="0" dirty="0"/>
              <a:t> </a:t>
            </a:r>
            <a:r>
              <a:rPr lang="ru-RU" sz="1800" b="0" dirty="0" err="1"/>
              <a:t>включає</a:t>
            </a:r>
            <a:r>
              <a:rPr lang="ru-RU" sz="1800" b="0" dirty="0"/>
              <a:t> в себе </a:t>
            </a:r>
            <a:r>
              <a:rPr lang="ru-RU" sz="1800" b="0" dirty="0" err="1"/>
              <a:t>бронзову</a:t>
            </a:r>
            <a:r>
              <a:rPr lang="ru-RU" sz="1800" b="0" dirty="0"/>
              <a:t> статую </a:t>
            </a:r>
            <a:r>
              <a:rPr lang="ru-RU" sz="1800" b="0" dirty="0" err="1"/>
              <a:t>Шевченка</a:t>
            </a:r>
            <a:r>
              <a:rPr lang="ru-RU" sz="1800" b="0" dirty="0"/>
              <a:t> (5,5 метра), </a:t>
            </a:r>
            <a:r>
              <a:rPr lang="ru-RU" sz="1800" b="0" dirty="0" err="1"/>
              <a:t>що</a:t>
            </a:r>
            <a:r>
              <a:rPr lang="ru-RU" sz="1800" b="0" dirty="0"/>
              <a:t> </a:t>
            </a:r>
            <a:r>
              <a:rPr lang="ru-RU" sz="1800" b="0" dirty="0" err="1"/>
              <a:t>стоїть</a:t>
            </a:r>
            <a:r>
              <a:rPr lang="ru-RU" sz="1800" b="0" dirty="0"/>
              <a:t> на круглому </a:t>
            </a:r>
            <a:r>
              <a:rPr lang="ru-RU" sz="1800" b="0" dirty="0" err="1"/>
              <a:t>постаменті</a:t>
            </a:r>
            <a:r>
              <a:rPr lang="ru-RU" sz="1800" b="0" dirty="0"/>
              <a:t> з природного </a:t>
            </a:r>
            <a:r>
              <a:rPr lang="ru-RU" sz="1800" b="0" dirty="0" err="1"/>
              <a:t>силікату</a:t>
            </a:r>
            <a:r>
              <a:rPr lang="ru-RU" sz="1800" b="0" dirty="0"/>
              <a:t>, </a:t>
            </a:r>
            <a:r>
              <a:rPr lang="ru-RU" sz="1800" b="0" dirty="0" err="1"/>
              <a:t>який</a:t>
            </a:r>
            <a:r>
              <a:rPr lang="ru-RU" sz="1800" b="0" dirty="0"/>
              <a:t> </a:t>
            </a:r>
            <a:r>
              <a:rPr lang="ru-RU" sz="1800" b="0" dirty="0" err="1"/>
              <a:t>оточують</a:t>
            </a:r>
            <a:r>
              <a:rPr lang="ru-RU" sz="1800" b="0" dirty="0"/>
              <a:t> 16 </a:t>
            </a:r>
            <a:r>
              <a:rPr lang="ru-RU" sz="1800" b="0" dirty="0" err="1"/>
              <a:t>менших</a:t>
            </a:r>
            <a:r>
              <a:rPr lang="ru-RU" sz="1800" b="0" dirty="0"/>
              <a:t> за </a:t>
            </a:r>
            <a:r>
              <a:rPr lang="ru-RU" sz="1800" b="0" dirty="0" err="1"/>
              <a:t>розміром</a:t>
            </a:r>
            <a:r>
              <a:rPr lang="ru-RU" sz="1800" b="0" dirty="0"/>
              <a:t> </a:t>
            </a:r>
            <a:r>
              <a:rPr lang="ru-RU" sz="1800" b="0" dirty="0" err="1"/>
              <a:t>постаментів</a:t>
            </a:r>
            <a:r>
              <a:rPr lang="ru-RU" sz="1800" b="0" dirty="0"/>
              <a:t> з </a:t>
            </a:r>
            <a:r>
              <a:rPr lang="ru-RU" sz="1800" b="0" dirty="0" err="1"/>
              <a:t>бронзи</a:t>
            </a:r>
            <a:r>
              <a:rPr lang="ru-RU" sz="1800" b="0" dirty="0"/>
              <a:t>, </a:t>
            </a:r>
            <a:r>
              <a:rPr lang="ru-RU" sz="1800" b="0" dirty="0" err="1"/>
              <a:t>що</a:t>
            </a:r>
            <a:r>
              <a:rPr lang="ru-RU" sz="1800" b="0" dirty="0"/>
              <a:t> </a:t>
            </a:r>
            <a:r>
              <a:rPr lang="ru-RU" sz="1800" b="0" dirty="0" err="1"/>
              <a:t>відображають</a:t>
            </a:r>
            <a:r>
              <a:rPr lang="ru-RU" sz="1800" b="0" dirty="0"/>
              <a:t> </a:t>
            </a:r>
            <a:r>
              <a:rPr lang="ru-RU" sz="1800" b="0" dirty="0" err="1"/>
              <a:t>історію</a:t>
            </a:r>
            <a:r>
              <a:rPr lang="ru-RU" sz="1800" b="0" dirty="0"/>
              <a:t> </a:t>
            </a:r>
            <a:r>
              <a:rPr lang="ru-RU" sz="1800" b="0" dirty="0" err="1"/>
              <a:t>України</a:t>
            </a:r>
            <a:r>
              <a:rPr lang="ru-RU" sz="1800" b="0" dirty="0"/>
              <a:t> та </a:t>
            </a:r>
            <a:r>
              <a:rPr lang="ru-RU" sz="1800" b="0" dirty="0" err="1"/>
              <a:t>героїв</a:t>
            </a:r>
            <a:r>
              <a:rPr lang="ru-RU" sz="1800" b="0" dirty="0"/>
              <a:t> з </a:t>
            </a:r>
            <a:r>
              <a:rPr lang="ru-RU" sz="1800" b="0" dirty="0" err="1"/>
              <a:t>творів</a:t>
            </a:r>
            <a:r>
              <a:rPr lang="ru-RU" sz="1800" b="0" dirty="0"/>
              <a:t> Тараса </a:t>
            </a:r>
            <a:r>
              <a:rPr lang="ru-RU" sz="1800" b="0" dirty="0" err="1"/>
              <a:t>Шевченка</a:t>
            </a:r>
            <a:r>
              <a:rPr lang="ru-RU" sz="1800" b="0" dirty="0"/>
              <a:t>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556792"/>
            <a:ext cx="2448272" cy="3264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9614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2. Фонтан «</a:t>
            </a:r>
            <a:r>
              <a:rPr lang="ru-RU" dirty="0" err="1"/>
              <a:t>Дзеркальний</a:t>
            </a:r>
            <a:r>
              <a:rPr lang="ru-RU" dirty="0"/>
              <a:t> </a:t>
            </a:r>
            <a:r>
              <a:rPr lang="ru-RU" dirty="0" err="1"/>
              <a:t>струмінь</a:t>
            </a:r>
            <a:r>
              <a:rPr lang="ru-RU" dirty="0"/>
              <a:t>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55976" y="1052736"/>
            <a:ext cx="4040188" cy="455818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0" dirty="0"/>
              <a:t>Фонтан «</a:t>
            </a:r>
            <a:r>
              <a:rPr lang="ru-RU" b="0" dirty="0" err="1"/>
              <a:t>Дзеркальний</a:t>
            </a:r>
            <a:r>
              <a:rPr lang="ru-RU" b="0" dirty="0"/>
              <a:t> </a:t>
            </a:r>
            <a:r>
              <a:rPr lang="ru-RU" b="0" dirty="0" err="1"/>
              <a:t>струмінь</a:t>
            </a:r>
            <a:r>
              <a:rPr lang="ru-RU" b="0" dirty="0"/>
              <a:t>» – одна з </a:t>
            </a:r>
            <a:r>
              <a:rPr lang="ru-RU" b="0" dirty="0" err="1"/>
              <a:t>найвидатніших</a:t>
            </a:r>
            <a:r>
              <a:rPr lang="ru-RU" b="0" dirty="0"/>
              <a:t> </a:t>
            </a:r>
            <a:r>
              <a:rPr lang="ru-RU" b="0" dirty="0" err="1"/>
              <a:t>архітектурних</a:t>
            </a:r>
            <a:r>
              <a:rPr lang="ru-RU" b="0" dirty="0"/>
              <a:t> </a:t>
            </a:r>
            <a:r>
              <a:rPr lang="ru-RU" b="0" dirty="0" err="1"/>
              <a:t>споруд</a:t>
            </a:r>
            <a:r>
              <a:rPr lang="ru-RU" b="0" dirty="0"/>
              <a:t> в </a:t>
            </a:r>
            <a:r>
              <a:rPr lang="ru-RU" b="0" dirty="0" err="1"/>
              <a:t>Харкові</a:t>
            </a:r>
            <a:r>
              <a:rPr lang="ru-RU" b="0" dirty="0"/>
              <a:t> і </a:t>
            </a:r>
            <a:r>
              <a:rPr lang="ru-RU" b="0" dirty="0" err="1"/>
              <a:t>перебуває</a:t>
            </a:r>
            <a:r>
              <a:rPr lang="ru-RU" b="0" dirty="0"/>
              <a:t> </a:t>
            </a:r>
            <a:r>
              <a:rPr lang="ru-RU" b="0" dirty="0" err="1"/>
              <a:t>під</a:t>
            </a:r>
            <a:r>
              <a:rPr lang="ru-RU" b="0" dirty="0"/>
              <a:t> </a:t>
            </a:r>
            <a:r>
              <a:rPr lang="ru-RU" b="0" dirty="0" err="1"/>
              <a:t>захистом</a:t>
            </a:r>
            <a:r>
              <a:rPr lang="ru-RU" b="0" dirty="0"/>
              <a:t> ЮНЕСКО. </a:t>
            </a:r>
            <a:r>
              <a:rPr lang="ru-RU" b="0" dirty="0" err="1"/>
              <a:t>Він</a:t>
            </a:r>
            <a:r>
              <a:rPr lang="ru-RU" b="0" dirty="0"/>
              <a:t> </a:t>
            </a:r>
            <a:r>
              <a:rPr lang="ru-RU" b="0" dirty="0" err="1"/>
              <a:t>розташований</a:t>
            </a:r>
            <a:r>
              <a:rPr lang="ru-RU" b="0" dirty="0"/>
              <a:t> на </a:t>
            </a:r>
            <a:r>
              <a:rPr lang="ru-RU" b="0" dirty="0" err="1"/>
              <a:t>вулиці</a:t>
            </a:r>
            <a:r>
              <a:rPr lang="ru-RU" b="0" dirty="0"/>
              <a:t> </a:t>
            </a:r>
            <a:r>
              <a:rPr lang="ru-RU" b="0" dirty="0" err="1"/>
              <a:t>Сумській</a:t>
            </a:r>
            <a:r>
              <a:rPr lang="ru-RU" b="0" dirty="0"/>
              <a:t> </a:t>
            </a:r>
            <a:r>
              <a:rPr lang="ru-RU" b="0" dirty="0" err="1"/>
              <a:t>навпроти</a:t>
            </a:r>
            <a:r>
              <a:rPr lang="ru-RU" b="0" dirty="0"/>
              <a:t> Оперного театру і є одним </a:t>
            </a:r>
            <a:r>
              <a:rPr lang="ru-RU" b="0" dirty="0" err="1"/>
              <a:t>із</a:t>
            </a:r>
            <a:r>
              <a:rPr lang="ru-RU" b="0" dirty="0"/>
              <a:t> </a:t>
            </a:r>
            <a:r>
              <a:rPr lang="ru-RU" b="0" dirty="0" err="1"/>
              <a:t>символів</a:t>
            </a:r>
            <a:r>
              <a:rPr lang="ru-RU" b="0" dirty="0"/>
              <a:t> </a:t>
            </a:r>
            <a:r>
              <a:rPr lang="ru-RU" b="0" dirty="0" err="1"/>
              <a:t>Харкова</a:t>
            </a:r>
            <a:r>
              <a:rPr lang="ru-RU" b="0" dirty="0"/>
              <a:t>. </a:t>
            </a:r>
          </a:p>
          <a:p>
            <a:pPr algn="ctr"/>
            <a:r>
              <a:rPr lang="ru-RU" b="0" dirty="0" err="1"/>
              <a:t>Цей</a:t>
            </a:r>
            <a:r>
              <a:rPr lang="ru-RU" b="0" dirty="0"/>
              <a:t> фонтан </a:t>
            </a:r>
            <a:r>
              <a:rPr lang="ru-RU" b="0" dirty="0" err="1"/>
              <a:t>було</a:t>
            </a:r>
            <a:r>
              <a:rPr lang="ru-RU" b="0" dirty="0"/>
              <a:t> </a:t>
            </a:r>
            <a:r>
              <a:rPr lang="ru-RU" b="0" dirty="0" err="1"/>
              <a:t>побудовано</a:t>
            </a:r>
            <a:r>
              <a:rPr lang="ru-RU" b="0" dirty="0"/>
              <a:t> в 1947 </a:t>
            </a:r>
            <a:r>
              <a:rPr lang="ru-RU" b="0" dirty="0" err="1"/>
              <a:t>році</a:t>
            </a:r>
            <a:r>
              <a:rPr lang="ru-RU" b="0" dirty="0"/>
              <a:t> на честь перемоги </a:t>
            </a:r>
            <a:r>
              <a:rPr lang="ru-RU" b="0" dirty="0" err="1"/>
              <a:t>радянського</a:t>
            </a:r>
            <a:r>
              <a:rPr lang="ru-RU" b="0" dirty="0"/>
              <a:t> народу у </a:t>
            </a:r>
            <a:r>
              <a:rPr lang="ru-RU" b="0" dirty="0" err="1"/>
              <a:t>Великій</a:t>
            </a:r>
            <a:r>
              <a:rPr lang="ru-RU" b="0" dirty="0"/>
              <a:t> </a:t>
            </a:r>
            <a:r>
              <a:rPr lang="ru-RU" b="0" dirty="0" err="1"/>
              <a:t>Вітчизняній</a:t>
            </a:r>
            <a:r>
              <a:rPr lang="ru-RU" b="0" dirty="0"/>
              <a:t> </a:t>
            </a:r>
            <a:r>
              <a:rPr lang="ru-RU" b="0" dirty="0" err="1"/>
              <a:t>війні</a:t>
            </a:r>
            <a:r>
              <a:rPr lang="ru-RU" b="0" dirty="0"/>
              <a:t>. </a:t>
            </a:r>
            <a:r>
              <a:rPr lang="ru-RU" b="0" dirty="0" err="1"/>
              <a:t>Тепер</a:t>
            </a:r>
            <a:r>
              <a:rPr lang="ru-RU" b="0" dirty="0"/>
              <a:t> </a:t>
            </a:r>
            <a:r>
              <a:rPr lang="ru-RU" b="0" dirty="0" err="1"/>
              <a:t>навкруги</a:t>
            </a:r>
            <a:r>
              <a:rPr lang="ru-RU" b="0" dirty="0"/>
              <a:t> </a:t>
            </a:r>
            <a:r>
              <a:rPr lang="ru-RU" b="0" dirty="0" err="1"/>
              <a:t>нього</a:t>
            </a:r>
            <a:r>
              <a:rPr lang="ru-RU" b="0" dirty="0"/>
              <a:t> </a:t>
            </a:r>
            <a:r>
              <a:rPr lang="ru-RU" b="0" dirty="0" err="1"/>
              <a:t>розкинувся</a:t>
            </a:r>
            <a:r>
              <a:rPr lang="ru-RU" b="0" dirty="0"/>
              <a:t> </a:t>
            </a:r>
            <a:r>
              <a:rPr lang="ru-RU" b="0" dirty="0" err="1"/>
              <a:t>невеличкий</a:t>
            </a:r>
            <a:r>
              <a:rPr lang="ru-RU" b="0" dirty="0"/>
              <a:t> </a:t>
            </a:r>
            <a:r>
              <a:rPr lang="ru-RU" b="0" dirty="0" err="1"/>
              <a:t>мальовничий</a:t>
            </a:r>
            <a:r>
              <a:rPr lang="ru-RU" b="0" dirty="0"/>
              <a:t> сквер, там </a:t>
            </a:r>
            <a:r>
              <a:rPr lang="ru-RU" b="0" dirty="0" err="1"/>
              <a:t>також</a:t>
            </a:r>
            <a:r>
              <a:rPr lang="ru-RU" b="0" dirty="0"/>
              <a:t> є </a:t>
            </a:r>
            <a:r>
              <a:rPr lang="ru-RU" b="0" dirty="0" err="1"/>
              <a:t>павільйон</a:t>
            </a:r>
            <a:r>
              <a:rPr lang="ru-RU" b="0" dirty="0"/>
              <a:t>, з-</a:t>
            </a:r>
            <a:r>
              <a:rPr lang="ru-RU" b="0" dirty="0" err="1"/>
              <a:t>під</a:t>
            </a:r>
            <a:r>
              <a:rPr lang="ru-RU" b="0" dirty="0"/>
              <a:t> </a:t>
            </a:r>
            <a:r>
              <a:rPr lang="ru-RU" b="0" dirty="0" err="1"/>
              <a:t>якого</a:t>
            </a:r>
            <a:r>
              <a:rPr lang="ru-RU" b="0" dirty="0"/>
              <a:t> </a:t>
            </a:r>
            <a:r>
              <a:rPr lang="ru-RU" b="0" dirty="0" err="1"/>
              <a:t>тече</a:t>
            </a:r>
            <a:r>
              <a:rPr lang="ru-RU" b="0" dirty="0"/>
              <a:t> </a:t>
            </a:r>
            <a:r>
              <a:rPr lang="ru-RU" b="0" dirty="0" err="1"/>
              <a:t>дзеркальний</a:t>
            </a:r>
            <a:r>
              <a:rPr lang="ru-RU" b="0" dirty="0"/>
              <a:t> </a:t>
            </a:r>
            <a:r>
              <a:rPr lang="ru-RU" b="0" dirty="0" err="1"/>
              <a:t>струмінь</a:t>
            </a:r>
            <a:r>
              <a:rPr lang="ru-RU" b="0" dirty="0"/>
              <a:t>. Перед фонтаном </a:t>
            </a:r>
            <a:r>
              <a:rPr lang="ru-RU" b="0" dirty="0" err="1"/>
              <a:t>посаджено</a:t>
            </a:r>
            <a:r>
              <a:rPr lang="ru-RU" b="0" dirty="0"/>
              <a:t> </a:t>
            </a:r>
            <a:r>
              <a:rPr lang="ru-RU" b="0" dirty="0" err="1"/>
              <a:t>гарні</a:t>
            </a:r>
            <a:r>
              <a:rPr lang="ru-RU" b="0" dirty="0"/>
              <a:t> </a:t>
            </a:r>
            <a:r>
              <a:rPr lang="ru-RU" b="0" dirty="0" err="1"/>
              <a:t>клумби</a:t>
            </a:r>
            <a:r>
              <a:rPr lang="ru-RU" b="0" dirty="0"/>
              <a:t>, а за ним </a:t>
            </a:r>
            <a:r>
              <a:rPr lang="ru-RU" b="0" dirty="0" err="1"/>
              <a:t>ви</a:t>
            </a:r>
            <a:r>
              <a:rPr lang="ru-RU" b="0" dirty="0"/>
              <a:t> </a:t>
            </a:r>
            <a:r>
              <a:rPr lang="ru-RU" b="0" dirty="0" err="1"/>
              <a:t>знайдете</a:t>
            </a:r>
            <a:r>
              <a:rPr lang="ru-RU" b="0" dirty="0"/>
              <a:t> </a:t>
            </a:r>
            <a:r>
              <a:rPr lang="ru-RU" b="0" dirty="0" err="1"/>
              <a:t>романтичний</a:t>
            </a:r>
            <a:r>
              <a:rPr lang="ru-RU" b="0" dirty="0"/>
              <a:t> ставок </a:t>
            </a:r>
            <a:r>
              <a:rPr lang="ru-RU" b="0" dirty="0" err="1"/>
              <a:t>неправильної</a:t>
            </a:r>
            <a:r>
              <a:rPr lang="ru-RU" b="0" dirty="0"/>
              <a:t> </a:t>
            </a:r>
            <a:r>
              <a:rPr lang="ru-RU" b="0" dirty="0" err="1"/>
              <a:t>форми</a:t>
            </a:r>
            <a:r>
              <a:rPr lang="ru-RU" b="0" dirty="0"/>
              <a:t>. </a:t>
            </a:r>
          </a:p>
          <a:p>
            <a:pPr algn="ctr"/>
            <a:r>
              <a:rPr lang="ru-RU" b="0" dirty="0" err="1"/>
              <a:t>Дзеркальний</a:t>
            </a:r>
            <a:r>
              <a:rPr lang="ru-RU" b="0" dirty="0"/>
              <a:t> </a:t>
            </a:r>
            <a:r>
              <a:rPr lang="ru-RU" b="0" dirty="0" err="1"/>
              <a:t>струмінь</a:t>
            </a:r>
            <a:r>
              <a:rPr lang="ru-RU" b="0" dirty="0"/>
              <a:t> є одним з </a:t>
            </a:r>
            <a:r>
              <a:rPr lang="ru-RU" b="0" dirty="0" err="1"/>
              <a:t>найулюбленіших</a:t>
            </a:r>
            <a:r>
              <a:rPr lang="ru-RU" b="0" dirty="0"/>
              <a:t> </a:t>
            </a:r>
            <a:r>
              <a:rPr lang="ru-RU" b="0" dirty="0" err="1"/>
              <a:t>місць</a:t>
            </a:r>
            <a:r>
              <a:rPr lang="ru-RU" b="0" dirty="0"/>
              <a:t> для </a:t>
            </a:r>
            <a:r>
              <a:rPr lang="ru-RU" b="0" dirty="0" err="1"/>
              <a:t>зустрічей</a:t>
            </a:r>
            <a:r>
              <a:rPr lang="ru-RU" b="0" dirty="0"/>
              <a:t> і </a:t>
            </a:r>
            <a:r>
              <a:rPr lang="ru-RU" b="0" dirty="0" err="1"/>
              <a:t>відпочинку</a:t>
            </a:r>
            <a:r>
              <a:rPr lang="ru-RU" b="0" dirty="0"/>
              <a:t> </a:t>
            </a:r>
            <a:r>
              <a:rPr lang="ru-RU" b="0" dirty="0" err="1"/>
              <a:t>харків’ян</a:t>
            </a:r>
            <a:r>
              <a:rPr lang="ru-RU" b="0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609" y="1844824"/>
            <a:ext cx="364491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7776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3. </a:t>
            </a:r>
            <a:r>
              <a:rPr lang="ru-RU" dirty="0" err="1"/>
              <a:t>Покровський</a:t>
            </a:r>
            <a:r>
              <a:rPr lang="ru-RU" dirty="0"/>
              <a:t> собор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4040188" cy="455818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/>
              <a:t> </a:t>
            </a:r>
            <a:r>
              <a:rPr lang="ru-RU" b="0" dirty="0"/>
              <a:t>На </a:t>
            </a:r>
            <a:r>
              <a:rPr lang="ru-RU" b="0" dirty="0" err="1"/>
              <a:t>території</a:t>
            </a:r>
            <a:r>
              <a:rPr lang="ru-RU" b="0" dirty="0"/>
              <a:t> </a:t>
            </a:r>
            <a:r>
              <a:rPr lang="ru-RU" b="0" dirty="0" err="1"/>
              <a:t>монастиря</a:t>
            </a:r>
            <a:r>
              <a:rPr lang="ru-RU" b="0" dirty="0"/>
              <a:t> </a:t>
            </a:r>
            <a:r>
              <a:rPr lang="ru-RU" b="0" dirty="0" err="1"/>
              <a:t>знаходиться</a:t>
            </a:r>
            <a:r>
              <a:rPr lang="ru-RU" b="0" dirty="0"/>
              <a:t> </a:t>
            </a:r>
            <a:r>
              <a:rPr lang="ru-RU" b="0" dirty="0" err="1"/>
              <a:t>декілька</a:t>
            </a:r>
            <a:r>
              <a:rPr lang="ru-RU" b="0" dirty="0"/>
              <a:t> </a:t>
            </a:r>
            <a:r>
              <a:rPr lang="ru-RU" b="0" dirty="0" err="1"/>
              <a:t>будівель</a:t>
            </a:r>
            <a:r>
              <a:rPr lang="ru-RU" b="0" dirty="0"/>
              <a:t>: </a:t>
            </a:r>
            <a:r>
              <a:rPr lang="ru-RU" b="0" dirty="0" err="1"/>
              <a:t>Покровський</a:t>
            </a:r>
            <a:r>
              <a:rPr lang="ru-RU" b="0" dirty="0"/>
              <a:t> собор, </a:t>
            </a:r>
            <a:r>
              <a:rPr lang="ru-RU" b="0" dirty="0" err="1"/>
              <a:t>церква</a:t>
            </a:r>
            <a:r>
              <a:rPr lang="ru-RU" b="0" dirty="0"/>
              <a:t> в </a:t>
            </a:r>
            <a:r>
              <a:rPr lang="ru-RU" b="0" dirty="0" err="1"/>
              <a:t>ім’я</a:t>
            </a:r>
            <a:r>
              <a:rPr lang="ru-RU" b="0" dirty="0"/>
              <a:t> </a:t>
            </a:r>
            <a:r>
              <a:rPr lang="ru-RU" b="0" dirty="0" err="1"/>
              <a:t>Озерянської</a:t>
            </a:r>
            <a:r>
              <a:rPr lang="ru-RU" b="0" dirty="0"/>
              <a:t> </a:t>
            </a:r>
            <a:r>
              <a:rPr lang="ru-RU" b="0" dirty="0" err="1"/>
              <a:t>Божої</a:t>
            </a:r>
            <a:r>
              <a:rPr lang="ru-RU" b="0" dirty="0"/>
              <a:t> </a:t>
            </a:r>
            <a:r>
              <a:rPr lang="ru-RU" b="0" dirty="0" err="1"/>
              <a:t>Матері</a:t>
            </a:r>
            <a:r>
              <a:rPr lang="ru-RU" b="0" dirty="0"/>
              <a:t>, </a:t>
            </a:r>
            <a:r>
              <a:rPr lang="ru-RU" b="0" dirty="0" err="1"/>
              <a:t>Харківська</a:t>
            </a:r>
            <a:r>
              <a:rPr lang="ru-RU" b="0" dirty="0"/>
              <a:t> </a:t>
            </a:r>
            <a:r>
              <a:rPr lang="ru-RU" b="0" dirty="0" err="1"/>
              <a:t>архієрейська</a:t>
            </a:r>
            <a:r>
              <a:rPr lang="ru-RU" b="0" dirty="0"/>
              <a:t> </a:t>
            </a:r>
            <a:r>
              <a:rPr lang="ru-RU" b="0" dirty="0" err="1"/>
              <a:t>резиденція</a:t>
            </a:r>
            <a:r>
              <a:rPr lang="ru-RU" b="0" dirty="0"/>
              <a:t> і духовна </a:t>
            </a:r>
            <a:r>
              <a:rPr lang="ru-RU" b="0" dirty="0" err="1"/>
              <a:t>семінарія</a:t>
            </a:r>
            <a:r>
              <a:rPr lang="ru-RU" b="0" dirty="0"/>
              <a:t>. </a:t>
            </a:r>
            <a:r>
              <a:rPr lang="ru-RU" b="0" dirty="0" err="1"/>
              <a:t>Його</a:t>
            </a:r>
            <a:r>
              <a:rPr lang="ru-RU" b="0" dirty="0"/>
              <a:t> </a:t>
            </a:r>
            <a:r>
              <a:rPr lang="ru-RU" b="0" dirty="0" err="1"/>
              <a:t>засновниками</a:t>
            </a:r>
            <a:r>
              <a:rPr lang="ru-RU" b="0" dirty="0"/>
              <a:t> </a:t>
            </a:r>
            <a:r>
              <a:rPr lang="ru-RU" b="0" dirty="0" err="1"/>
              <a:t>були</a:t>
            </a:r>
            <a:r>
              <a:rPr lang="ru-RU" b="0" dirty="0"/>
              <a:t> </a:t>
            </a:r>
            <a:r>
              <a:rPr lang="ru-RU" b="0" dirty="0" err="1"/>
              <a:t>козаки</a:t>
            </a:r>
            <a:r>
              <a:rPr lang="ru-RU" b="0" dirty="0"/>
              <a:t>, </a:t>
            </a:r>
            <a:r>
              <a:rPr lang="ru-RU" b="0" dirty="0" err="1"/>
              <a:t>які</a:t>
            </a:r>
            <a:r>
              <a:rPr lang="ru-RU" b="0" dirty="0"/>
              <a:t> </a:t>
            </a:r>
            <a:r>
              <a:rPr lang="ru-RU" b="0" dirty="0" err="1"/>
              <a:t>звели</a:t>
            </a:r>
            <a:r>
              <a:rPr lang="ru-RU" b="0" dirty="0"/>
              <a:t> собор у 1689 </a:t>
            </a:r>
            <a:r>
              <a:rPr lang="ru-RU" b="0" dirty="0" err="1"/>
              <a:t>році</a:t>
            </a:r>
            <a:r>
              <a:rPr lang="ru-RU" b="0" dirty="0"/>
              <a:t> як </a:t>
            </a:r>
            <a:r>
              <a:rPr lang="ru-RU" b="0" dirty="0" err="1"/>
              <a:t>частину</a:t>
            </a:r>
            <a:r>
              <a:rPr lang="ru-RU" b="0" dirty="0"/>
              <a:t> </a:t>
            </a:r>
            <a:r>
              <a:rPr lang="ru-RU" b="0" dirty="0" err="1"/>
              <a:t>укріплень</a:t>
            </a:r>
            <a:r>
              <a:rPr lang="ru-RU" b="0" dirty="0"/>
              <a:t>. У XVI </a:t>
            </a:r>
            <a:r>
              <a:rPr lang="ru-RU" b="0" dirty="0" err="1"/>
              <a:t>столітті</a:t>
            </a:r>
            <a:r>
              <a:rPr lang="ru-RU" b="0" dirty="0"/>
              <a:t> </a:t>
            </a:r>
            <a:r>
              <a:rPr lang="ru-RU" b="0" dirty="0" err="1"/>
              <a:t>приміщення</a:t>
            </a:r>
            <a:r>
              <a:rPr lang="ru-RU" b="0" dirty="0"/>
              <a:t> </a:t>
            </a:r>
            <a:r>
              <a:rPr lang="ru-RU" b="0" dirty="0" err="1"/>
              <a:t>Покровського</a:t>
            </a:r>
            <a:r>
              <a:rPr lang="ru-RU" b="0" dirty="0"/>
              <a:t> Собору </a:t>
            </a:r>
            <a:r>
              <a:rPr lang="ru-RU" b="0" dirty="0" err="1"/>
              <a:t>використовували</a:t>
            </a:r>
            <a:r>
              <a:rPr lang="ru-RU" b="0" dirty="0"/>
              <a:t> для занять </a:t>
            </a:r>
            <a:r>
              <a:rPr lang="ru-RU" b="0" dirty="0" err="1"/>
              <a:t>студентів</a:t>
            </a:r>
            <a:r>
              <a:rPr lang="ru-RU" b="0" dirty="0"/>
              <a:t> </a:t>
            </a:r>
            <a:r>
              <a:rPr lang="ru-RU" b="0" dirty="0" err="1"/>
              <a:t>Харківського</a:t>
            </a:r>
            <a:r>
              <a:rPr lang="ru-RU" b="0" dirty="0"/>
              <a:t> </a:t>
            </a:r>
            <a:r>
              <a:rPr lang="ru-RU" b="0" dirty="0" err="1"/>
              <a:t>коледжу</a:t>
            </a:r>
            <a:r>
              <a:rPr lang="ru-RU" b="0" dirty="0"/>
              <a:t>, де у 1759-1764 роках </a:t>
            </a:r>
            <a:r>
              <a:rPr lang="ru-RU" b="0" dirty="0" err="1"/>
              <a:t>викладав</a:t>
            </a:r>
            <a:r>
              <a:rPr lang="ru-RU" b="0" dirty="0"/>
              <a:t> </a:t>
            </a:r>
            <a:r>
              <a:rPr lang="ru-RU" b="0" dirty="0" err="1"/>
              <a:t>видатний</a:t>
            </a:r>
            <a:r>
              <a:rPr lang="ru-RU" b="0" dirty="0"/>
              <a:t> </a:t>
            </a:r>
            <a:r>
              <a:rPr lang="ru-RU" b="0" dirty="0" err="1"/>
              <a:t>український</a:t>
            </a:r>
            <a:r>
              <a:rPr lang="ru-RU" b="0" dirty="0"/>
              <a:t> педагог, поет і </a:t>
            </a:r>
            <a:r>
              <a:rPr lang="ru-RU" b="0" dirty="0" err="1"/>
              <a:t>філософ</a:t>
            </a:r>
            <a:r>
              <a:rPr lang="ru-RU" b="0" dirty="0"/>
              <a:t> </a:t>
            </a:r>
            <a:r>
              <a:rPr lang="ru-RU" b="0" dirty="0" err="1"/>
              <a:t>Григорій</a:t>
            </a:r>
            <a:r>
              <a:rPr lang="ru-RU" b="0" dirty="0"/>
              <a:t> Сковорода. На </a:t>
            </a:r>
            <a:r>
              <a:rPr lang="ru-RU" b="0" dirty="0" err="1"/>
              <a:t>цей</a:t>
            </a:r>
            <a:r>
              <a:rPr lang="ru-RU" b="0" dirty="0"/>
              <a:t> момент </a:t>
            </a:r>
            <a:r>
              <a:rPr lang="ru-RU" b="0" dirty="0" err="1"/>
              <a:t>Покровський</a:t>
            </a:r>
            <a:r>
              <a:rPr lang="ru-RU" b="0" dirty="0"/>
              <a:t> собор є </a:t>
            </a:r>
            <a:r>
              <a:rPr lang="ru-RU" b="0" dirty="0" err="1"/>
              <a:t>найстарішим</a:t>
            </a:r>
            <a:r>
              <a:rPr lang="ru-RU" b="0" dirty="0"/>
              <a:t> </a:t>
            </a:r>
            <a:r>
              <a:rPr lang="ru-RU" b="0" dirty="0" err="1"/>
              <a:t>кам'яним</a:t>
            </a:r>
            <a:r>
              <a:rPr lang="ru-RU" b="0" dirty="0"/>
              <a:t> </a:t>
            </a:r>
            <a:r>
              <a:rPr lang="ru-RU" b="0" dirty="0" err="1"/>
              <a:t>пам'ятником</a:t>
            </a:r>
            <a:r>
              <a:rPr lang="ru-RU" b="0" dirty="0"/>
              <a:t> </a:t>
            </a:r>
            <a:r>
              <a:rPr lang="ru-RU" b="0" dirty="0" err="1"/>
              <a:t>архітектури</a:t>
            </a:r>
            <a:r>
              <a:rPr lang="ru-RU" b="0" dirty="0"/>
              <a:t> </a:t>
            </a:r>
            <a:r>
              <a:rPr lang="ru-RU" b="0" dirty="0" err="1"/>
              <a:t>національного</a:t>
            </a:r>
            <a:r>
              <a:rPr lang="ru-RU" b="0" dirty="0"/>
              <a:t> </a:t>
            </a:r>
            <a:r>
              <a:rPr lang="ru-RU" b="0" dirty="0" err="1"/>
              <a:t>значення</a:t>
            </a:r>
            <a:r>
              <a:rPr lang="ru-RU" b="0" dirty="0"/>
              <a:t> в </a:t>
            </a:r>
            <a:r>
              <a:rPr lang="ru-RU" b="0" dirty="0" err="1"/>
              <a:t>Харкові</a:t>
            </a:r>
            <a:r>
              <a:rPr lang="ru-RU" b="0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772816"/>
            <a:ext cx="3744416" cy="2497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25960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4. </a:t>
            </a:r>
            <a:r>
              <a:rPr lang="ru-RU" dirty="0" err="1"/>
              <a:t>Благовіщенський</a:t>
            </a:r>
            <a:r>
              <a:rPr lang="ru-RU" dirty="0"/>
              <a:t> </a:t>
            </a:r>
            <a:r>
              <a:rPr lang="ru-RU" dirty="0" smtClean="0"/>
              <a:t>собор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27984" y="1340768"/>
            <a:ext cx="4041775" cy="419814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0" dirty="0" err="1"/>
              <a:t>Цю</a:t>
            </a:r>
            <a:r>
              <a:rPr lang="ru-RU" b="0" dirty="0"/>
              <a:t> </a:t>
            </a:r>
            <a:r>
              <a:rPr lang="ru-RU" b="0" dirty="0" err="1"/>
              <a:t>церкву</a:t>
            </a:r>
            <a:r>
              <a:rPr lang="ru-RU" b="0" dirty="0"/>
              <a:t>, </a:t>
            </a:r>
            <a:r>
              <a:rPr lang="ru-RU" b="0" dirty="0" err="1"/>
              <a:t>яскравий</a:t>
            </a:r>
            <a:r>
              <a:rPr lang="ru-RU" b="0" dirty="0"/>
              <a:t> приклад </a:t>
            </a:r>
            <a:r>
              <a:rPr lang="ru-RU" b="0" dirty="0" err="1"/>
              <a:t>неовізантійської</a:t>
            </a:r>
            <a:r>
              <a:rPr lang="ru-RU" b="0" dirty="0"/>
              <a:t> </a:t>
            </a:r>
            <a:r>
              <a:rPr lang="ru-RU" b="0" dirty="0" err="1"/>
              <a:t>архітектури</a:t>
            </a:r>
            <a:r>
              <a:rPr lang="ru-RU" b="0" dirty="0"/>
              <a:t> з 80-метровою </a:t>
            </a:r>
            <a:r>
              <a:rPr lang="ru-RU" b="0" dirty="0" err="1"/>
              <a:t>дзвіницею</a:t>
            </a:r>
            <a:r>
              <a:rPr lang="ru-RU" b="0" dirty="0"/>
              <a:t>, </a:t>
            </a:r>
            <a:r>
              <a:rPr lang="ru-RU" b="0" dirty="0" err="1"/>
              <a:t>було</a:t>
            </a:r>
            <a:r>
              <a:rPr lang="ru-RU" b="0" dirty="0"/>
              <a:t> </a:t>
            </a:r>
            <a:r>
              <a:rPr lang="ru-RU" b="0" dirty="0" err="1"/>
              <a:t>побудовано</a:t>
            </a:r>
            <a:r>
              <a:rPr lang="ru-RU" b="0" dirty="0"/>
              <a:t> </a:t>
            </a:r>
            <a:r>
              <a:rPr lang="ru-RU" b="0" dirty="0" err="1"/>
              <a:t>між</a:t>
            </a:r>
            <a:r>
              <a:rPr lang="ru-RU" b="0" dirty="0"/>
              <a:t> 1889 і 1901 роками за проектом </a:t>
            </a:r>
            <a:r>
              <a:rPr lang="ru-RU" b="0" dirty="0" err="1"/>
              <a:t>місцевого</a:t>
            </a:r>
            <a:r>
              <a:rPr lang="ru-RU" b="0" dirty="0"/>
              <a:t> </a:t>
            </a:r>
            <a:r>
              <a:rPr lang="ru-RU" b="0" dirty="0" err="1"/>
              <a:t>архітектора</a:t>
            </a:r>
            <a:r>
              <a:rPr lang="ru-RU" b="0" dirty="0"/>
              <a:t> </a:t>
            </a:r>
            <a:r>
              <a:rPr lang="ru-RU" b="0" dirty="0" err="1"/>
              <a:t>Михайла</a:t>
            </a:r>
            <a:r>
              <a:rPr lang="ru-RU" b="0" dirty="0"/>
              <a:t> </a:t>
            </a:r>
            <a:r>
              <a:rPr lang="ru-RU" b="0" dirty="0" err="1"/>
              <a:t>Ловцова</a:t>
            </a:r>
            <a:r>
              <a:rPr lang="ru-RU" b="0" dirty="0"/>
              <a:t>. </a:t>
            </a:r>
            <a:r>
              <a:rPr lang="en-US" b="0" dirty="0"/>
              <a:t>C</a:t>
            </a:r>
            <a:r>
              <a:rPr lang="ru-RU" b="0" dirty="0"/>
              <a:t>обор </a:t>
            </a:r>
            <a:r>
              <a:rPr lang="ru-RU" b="0" dirty="0" err="1"/>
              <a:t>здатний</a:t>
            </a:r>
            <a:r>
              <a:rPr lang="ru-RU" b="0" dirty="0"/>
              <a:t> </a:t>
            </a:r>
            <a:r>
              <a:rPr lang="ru-RU" b="0" dirty="0" err="1"/>
              <a:t>вмістити</a:t>
            </a:r>
            <a:r>
              <a:rPr lang="ru-RU" b="0" dirty="0"/>
              <a:t> 4 </a:t>
            </a:r>
            <a:r>
              <a:rPr lang="ru-RU" b="0" dirty="0" err="1"/>
              <a:t>тисячі</a:t>
            </a:r>
            <a:r>
              <a:rPr lang="ru-RU" b="0" dirty="0"/>
              <a:t> </a:t>
            </a:r>
            <a:r>
              <a:rPr lang="ru-RU" b="0" dirty="0" err="1"/>
              <a:t>чоловік</a:t>
            </a:r>
            <a:r>
              <a:rPr lang="ru-RU" b="0" dirty="0"/>
              <a:t>. </a:t>
            </a:r>
            <a:r>
              <a:rPr lang="ru-RU" b="0" dirty="0" err="1"/>
              <a:t>Церква</a:t>
            </a:r>
            <a:r>
              <a:rPr lang="ru-RU" b="0" dirty="0"/>
              <a:t> є </a:t>
            </a:r>
            <a:r>
              <a:rPr lang="ru-RU" b="0" dirty="0" err="1"/>
              <a:t>кафедральним</a:t>
            </a:r>
            <a:r>
              <a:rPr lang="ru-RU" b="0" dirty="0"/>
              <a:t> собором </a:t>
            </a:r>
            <a:r>
              <a:rPr lang="ru-RU" b="0" dirty="0" err="1"/>
              <a:t>Харківської</a:t>
            </a:r>
            <a:r>
              <a:rPr lang="ru-RU" b="0" dirty="0"/>
              <a:t> </a:t>
            </a:r>
            <a:r>
              <a:rPr lang="ru-RU" b="0" dirty="0" err="1"/>
              <a:t>єпархії</a:t>
            </a:r>
            <a:r>
              <a:rPr lang="ru-RU" b="0" dirty="0"/>
              <a:t> </a:t>
            </a:r>
            <a:r>
              <a:rPr lang="ru-RU" b="0" dirty="0" err="1"/>
              <a:t>Української</a:t>
            </a:r>
            <a:r>
              <a:rPr lang="ru-RU" b="0" dirty="0"/>
              <a:t> </a:t>
            </a:r>
            <a:r>
              <a:rPr lang="ru-RU" b="0" dirty="0" err="1"/>
              <a:t>Православної</a:t>
            </a:r>
            <a:r>
              <a:rPr lang="ru-RU" b="0" dirty="0"/>
              <a:t> Церкви (</a:t>
            </a:r>
            <a:r>
              <a:rPr lang="ru-RU" b="0" dirty="0" err="1"/>
              <a:t>Московського</a:t>
            </a:r>
            <a:r>
              <a:rPr lang="ru-RU" b="0" dirty="0"/>
              <a:t> </a:t>
            </a:r>
            <a:r>
              <a:rPr lang="ru-RU" b="0" dirty="0" err="1"/>
              <a:t>Патріархату</a:t>
            </a:r>
            <a:r>
              <a:rPr lang="ru-RU" b="0" dirty="0"/>
              <a:t>). </a:t>
            </a:r>
            <a:r>
              <a:rPr lang="ru-RU" b="0" dirty="0" err="1"/>
              <a:t>Католицький</a:t>
            </a:r>
            <a:r>
              <a:rPr lang="ru-RU" b="0" dirty="0"/>
              <a:t> </a:t>
            </a:r>
            <a:r>
              <a:rPr lang="ru-RU" b="0" dirty="0" err="1"/>
              <a:t>Патріарх</a:t>
            </a:r>
            <a:r>
              <a:rPr lang="ru-RU" b="0" dirty="0"/>
              <a:t> </a:t>
            </a:r>
            <a:r>
              <a:rPr lang="ru-RU" b="0" dirty="0" err="1"/>
              <a:t>Афанасій</a:t>
            </a:r>
            <a:r>
              <a:rPr lang="ru-RU" b="0" dirty="0"/>
              <a:t> </a:t>
            </a:r>
            <a:r>
              <a:rPr lang="en-US" b="0" dirty="0"/>
              <a:t>III </a:t>
            </a:r>
            <a:r>
              <a:rPr lang="ru-RU" b="0" dirty="0"/>
              <a:t>та </a:t>
            </a:r>
            <a:r>
              <a:rPr lang="ru-RU" b="0" dirty="0" err="1"/>
              <a:t>кілька</a:t>
            </a:r>
            <a:r>
              <a:rPr lang="ru-RU" b="0" dirty="0"/>
              <a:t> </a:t>
            </a:r>
            <a:r>
              <a:rPr lang="ru-RU" b="0" dirty="0" err="1"/>
              <a:t>святих</a:t>
            </a:r>
            <a:r>
              <a:rPr lang="ru-RU" b="0" dirty="0"/>
              <a:t> </a:t>
            </a:r>
            <a:r>
              <a:rPr lang="ru-RU" b="0" dirty="0" err="1"/>
              <a:t>єпископів</a:t>
            </a:r>
            <a:r>
              <a:rPr lang="ru-RU" b="0" dirty="0"/>
              <a:t> </a:t>
            </a:r>
            <a:r>
              <a:rPr lang="ru-RU" b="0" dirty="0" err="1"/>
              <a:t>поховані</a:t>
            </a:r>
            <a:r>
              <a:rPr lang="ru-RU" b="0" dirty="0"/>
              <a:t> в </a:t>
            </a:r>
            <a:r>
              <a:rPr lang="ru-RU" b="0" dirty="0" err="1"/>
              <a:t>соборі</a:t>
            </a:r>
            <a:r>
              <a:rPr lang="ru-RU" b="0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643" y="1772816"/>
            <a:ext cx="3686810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1212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5. </a:t>
            </a:r>
            <a:r>
              <a:rPr lang="ru-RU" dirty="0" err="1"/>
              <a:t>Успенський</a:t>
            </a:r>
            <a:r>
              <a:rPr lang="ru-RU" dirty="0"/>
              <a:t> собор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052736"/>
            <a:ext cx="4040188" cy="455818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0" dirty="0"/>
              <a:t>Собор </a:t>
            </a:r>
            <a:r>
              <a:rPr lang="ru-RU" b="0" dirty="0" err="1"/>
              <a:t>стоїть</a:t>
            </a:r>
            <a:r>
              <a:rPr lang="ru-RU" b="0" dirty="0"/>
              <a:t> на </a:t>
            </a:r>
            <a:r>
              <a:rPr lang="ru-RU" b="0" dirty="0" err="1"/>
              <a:t>Університетському</a:t>
            </a:r>
            <a:r>
              <a:rPr lang="ru-RU" b="0" dirty="0"/>
              <a:t> </a:t>
            </a:r>
            <a:r>
              <a:rPr lang="ru-RU" b="0" dirty="0" err="1"/>
              <a:t>пагорбі</a:t>
            </a:r>
            <a:r>
              <a:rPr lang="ru-RU" b="0" dirty="0"/>
              <a:t> на </a:t>
            </a:r>
            <a:r>
              <a:rPr lang="ru-RU" b="0" dirty="0" err="1"/>
              <a:t>березі</a:t>
            </a:r>
            <a:r>
              <a:rPr lang="ru-RU" b="0" dirty="0"/>
              <a:t> </a:t>
            </a:r>
            <a:r>
              <a:rPr lang="ru-RU" b="0" dirty="0" err="1"/>
              <a:t>річки</a:t>
            </a:r>
            <a:r>
              <a:rPr lang="ru-RU" b="0" dirty="0"/>
              <a:t> Лопань; </a:t>
            </a:r>
            <a:r>
              <a:rPr lang="ru-RU" b="0" dirty="0" err="1"/>
              <a:t>його</a:t>
            </a:r>
            <a:r>
              <a:rPr lang="ru-RU" b="0" dirty="0"/>
              <a:t> </a:t>
            </a:r>
            <a:r>
              <a:rPr lang="ru-RU" b="0" dirty="0" err="1"/>
              <a:t>можна</a:t>
            </a:r>
            <a:r>
              <a:rPr lang="ru-RU" b="0" dirty="0"/>
              <a:t> </a:t>
            </a:r>
            <a:r>
              <a:rPr lang="ru-RU" b="0" dirty="0" err="1"/>
              <a:t>побачити</a:t>
            </a:r>
            <a:r>
              <a:rPr lang="ru-RU" b="0" dirty="0"/>
              <a:t> з будь-</a:t>
            </a:r>
            <a:r>
              <a:rPr lang="ru-RU" b="0" dirty="0" err="1"/>
              <a:t>якого</a:t>
            </a:r>
            <a:r>
              <a:rPr lang="ru-RU" b="0" dirty="0"/>
              <a:t> </a:t>
            </a:r>
            <a:r>
              <a:rPr lang="ru-RU" b="0" dirty="0" err="1"/>
              <a:t>куточка</a:t>
            </a:r>
            <a:r>
              <a:rPr lang="ru-RU" b="0" dirty="0"/>
              <a:t> центра </a:t>
            </a:r>
            <a:r>
              <a:rPr lang="ru-RU" b="0" dirty="0" err="1"/>
              <a:t>міста</a:t>
            </a:r>
            <a:r>
              <a:rPr lang="ru-RU" b="0" dirty="0"/>
              <a:t>. </a:t>
            </a:r>
            <a:r>
              <a:rPr lang="ru-RU" b="0" dirty="0" err="1"/>
              <a:t>Дзвіницю</a:t>
            </a:r>
            <a:r>
              <a:rPr lang="ru-RU" b="0" dirty="0"/>
              <a:t> Собору, яку </a:t>
            </a:r>
            <a:r>
              <a:rPr lang="ru-RU" b="0" dirty="0" err="1"/>
              <a:t>виконано</a:t>
            </a:r>
            <a:r>
              <a:rPr lang="ru-RU" b="0" dirty="0"/>
              <a:t> у </a:t>
            </a:r>
            <a:r>
              <a:rPr lang="ru-RU" b="0" dirty="0" err="1"/>
              <a:t>неокласичному</a:t>
            </a:r>
            <a:r>
              <a:rPr lang="ru-RU" b="0" dirty="0"/>
              <a:t> </a:t>
            </a:r>
            <a:r>
              <a:rPr lang="ru-RU" b="0" dirty="0" err="1"/>
              <a:t>стилі</a:t>
            </a:r>
            <a:r>
              <a:rPr lang="ru-RU" b="0" dirty="0"/>
              <a:t>, </a:t>
            </a:r>
            <a:r>
              <a:rPr lang="ru-RU" b="0" dirty="0" err="1"/>
              <a:t>побудували</a:t>
            </a:r>
            <a:r>
              <a:rPr lang="ru-RU" b="0" dirty="0"/>
              <a:t> в 1820-1830-х роках, а </a:t>
            </a:r>
            <a:r>
              <a:rPr lang="ru-RU" b="0" dirty="0" err="1"/>
              <a:t>висота</a:t>
            </a:r>
            <a:r>
              <a:rPr lang="ru-RU" b="0" dirty="0"/>
              <a:t> </a:t>
            </a:r>
            <a:r>
              <a:rPr lang="ru-RU" b="0" dirty="0" err="1"/>
              <a:t>всієї</a:t>
            </a:r>
            <a:r>
              <a:rPr lang="ru-RU" b="0" dirty="0"/>
              <a:t> </a:t>
            </a:r>
            <a:r>
              <a:rPr lang="ru-RU" b="0" dirty="0" err="1"/>
              <a:t>будівлі</a:t>
            </a:r>
            <a:r>
              <a:rPr lang="ru-RU" b="0" dirty="0"/>
              <a:t> </a:t>
            </a:r>
            <a:r>
              <a:rPr lang="ru-RU" b="0" dirty="0" err="1"/>
              <a:t>сягає</a:t>
            </a:r>
            <a:r>
              <a:rPr lang="ru-RU" b="0" dirty="0"/>
              <a:t> 90 </a:t>
            </a:r>
            <a:r>
              <a:rPr lang="ru-RU" b="0" dirty="0" err="1"/>
              <a:t>метрів</a:t>
            </a:r>
            <a:r>
              <a:rPr lang="ru-RU" b="0" dirty="0"/>
              <a:t>. До ХХІ </a:t>
            </a:r>
            <a:r>
              <a:rPr lang="ru-RU" b="0" dirty="0" err="1"/>
              <a:t>століття</a:t>
            </a:r>
            <a:r>
              <a:rPr lang="ru-RU" b="0" dirty="0"/>
              <a:t> собор </a:t>
            </a:r>
            <a:r>
              <a:rPr lang="ru-RU" b="0" dirty="0" err="1"/>
              <a:t>вважався</a:t>
            </a:r>
            <a:r>
              <a:rPr lang="ru-RU" b="0" dirty="0"/>
              <a:t> </a:t>
            </a:r>
            <a:r>
              <a:rPr lang="ru-RU" b="0" dirty="0" err="1"/>
              <a:t>найвищою</a:t>
            </a:r>
            <a:r>
              <a:rPr lang="ru-RU" b="0" dirty="0"/>
              <a:t> </a:t>
            </a:r>
            <a:r>
              <a:rPr lang="ru-RU" b="0" dirty="0" err="1"/>
              <a:t>будівлею</a:t>
            </a:r>
            <a:r>
              <a:rPr lang="ru-RU" b="0" dirty="0"/>
              <a:t> у </a:t>
            </a:r>
            <a:r>
              <a:rPr lang="ru-RU" b="0" dirty="0" err="1"/>
              <a:t>місті</a:t>
            </a:r>
            <a:r>
              <a:rPr lang="ru-RU" b="0" dirty="0"/>
              <a:t>. </a:t>
            </a:r>
            <a:r>
              <a:rPr lang="ru-RU" b="0" dirty="0" err="1"/>
              <a:t>Після</a:t>
            </a:r>
            <a:r>
              <a:rPr lang="ru-RU" b="0" dirty="0"/>
              <a:t> </a:t>
            </a:r>
            <a:r>
              <a:rPr lang="ru-RU" b="0" dirty="0" err="1"/>
              <a:t>реставрації</a:t>
            </a:r>
            <a:r>
              <a:rPr lang="ru-RU" b="0" dirty="0"/>
              <a:t> 1980 року у </a:t>
            </a:r>
            <a:r>
              <a:rPr lang="ru-RU" b="0" dirty="0" err="1"/>
              <a:t>соборі</a:t>
            </a:r>
            <a:r>
              <a:rPr lang="ru-RU" b="0" dirty="0"/>
              <a:t> </a:t>
            </a:r>
            <a:r>
              <a:rPr lang="ru-RU" b="0" dirty="0" err="1"/>
              <a:t>відкрили</a:t>
            </a:r>
            <a:r>
              <a:rPr lang="ru-RU" b="0" dirty="0"/>
              <a:t> </a:t>
            </a:r>
            <a:r>
              <a:rPr lang="ru-RU" b="0" dirty="0" err="1"/>
              <a:t>Будинок</a:t>
            </a:r>
            <a:r>
              <a:rPr lang="ru-RU" b="0" dirty="0"/>
              <a:t> </a:t>
            </a:r>
            <a:r>
              <a:rPr lang="ru-RU" b="0" dirty="0" err="1"/>
              <a:t>органної</a:t>
            </a:r>
            <a:r>
              <a:rPr lang="ru-RU" b="0" dirty="0"/>
              <a:t> та </a:t>
            </a:r>
            <a:r>
              <a:rPr lang="ru-RU" b="0" dirty="0" err="1"/>
              <a:t>камерної</a:t>
            </a:r>
            <a:r>
              <a:rPr lang="ru-RU" b="0" dirty="0"/>
              <a:t> </a:t>
            </a:r>
            <a:r>
              <a:rPr lang="ru-RU" b="0" dirty="0" err="1"/>
              <a:t>музики</a:t>
            </a:r>
            <a:r>
              <a:rPr lang="ru-RU" b="0" dirty="0"/>
              <a:t>; для </a:t>
            </a:r>
            <a:r>
              <a:rPr lang="ru-RU" b="0" dirty="0" err="1"/>
              <a:t>цього</a:t>
            </a:r>
            <a:r>
              <a:rPr lang="ru-RU" b="0" dirty="0"/>
              <a:t> там </a:t>
            </a:r>
            <a:r>
              <a:rPr lang="ru-RU" b="0" dirty="0" err="1"/>
              <a:t>було</a:t>
            </a:r>
            <a:r>
              <a:rPr lang="ru-RU" b="0" dirty="0"/>
              <a:t> </a:t>
            </a:r>
            <a:r>
              <a:rPr lang="ru-RU" b="0" dirty="0" err="1"/>
              <a:t>встановлено</a:t>
            </a:r>
            <a:r>
              <a:rPr lang="ru-RU" b="0" dirty="0"/>
              <a:t> орган, </a:t>
            </a:r>
            <a:r>
              <a:rPr lang="ru-RU" b="0" dirty="0" err="1"/>
              <a:t>який</a:t>
            </a:r>
            <a:r>
              <a:rPr lang="ru-RU" b="0" dirty="0"/>
              <a:t> </a:t>
            </a:r>
            <a:r>
              <a:rPr lang="ru-RU" b="0" dirty="0" err="1"/>
              <a:t>виготовили</a:t>
            </a:r>
            <a:r>
              <a:rPr lang="ru-RU" b="0" dirty="0"/>
              <a:t> в </a:t>
            </a:r>
            <a:r>
              <a:rPr lang="ru-RU" b="0" dirty="0" err="1"/>
              <a:t>Чехословаччині</a:t>
            </a:r>
            <a:r>
              <a:rPr lang="ru-RU" b="0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506793"/>
            <a:ext cx="2726210" cy="3489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9433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6. </a:t>
            </a:r>
            <a:r>
              <a:rPr lang="ru-RU" dirty="0" err="1"/>
              <a:t>Держпром</a:t>
            </a:r>
            <a:r>
              <a:rPr lang="ru-RU" dirty="0"/>
              <a:t> (</a:t>
            </a:r>
            <a:r>
              <a:rPr lang="ru-RU" dirty="0" err="1"/>
              <a:t>Будинок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1196752"/>
            <a:ext cx="4041775" cy="441416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0" dirty="0" err="1"/>
              <a:t>Будівля</a:t>
            </a:r>
            <a:r>
              <a:rPr lang="ru-RU" b="0" dirty="0"/>
              <a:t> </a:t>
            </a:r>
            <a:r>
              <a:rPr lang="ru-RU" b="0" dirty="0" err="1"/>
              <a:t>Держпрому</a:t>
            </a:r>
            <a:r>
              <a:rPr lang="ru-RU" b="0" dirty="0"/>
              <a:t> є </a:t>
            </a:r>
            <a:r>
              <a:rPr lang="ru-RU" b="0" dirty="0" err="1"/>
              <a:t>першою</a:t>
            </a:r>
            <a:r>
              <a:rPr lang="ru-RU" b="0" dirty="0"/>
              <a:t> </a:t>
            </a:r>
            <a:r>
              <a:rPr lang="ru-RU" b="0" dirty="0" err="1"/>
              <a:t>висотною</a:t>
            </a:r>
            <a:r>
              <a:rPr lang="ru-RU" b="0" dirty="0"/>
              <a:t> </a:t>
            </a:r>
            <a:r>
              <a:rPr lang="ru-RU" b="0" dirty="0" err="1"/>
              <a:t>залізобетонною</a:t>
            </a:r>
            <a:r>
              <a:rPr lang="ru-RU" b="0" dirty="0"/>
              <a:t> каркасною </a:t>
            </a:r>
            <a:r>
              <a:rPr lang="ru-RU" b="0" dirty="0" err="1"/>
              <a:t>спорудою</a:t>
            </a:r>
            <a:r>
              <a:rPr lang="ru-RU" b="0" dirty="0"/>
              <a:t> в </a:t>
            </a:r>
            <a:r>
              <a:rPr lang="ru-RU" b="0" dirty="0" err="1"/>
              <a:t>усьому</a:t>
            </a:r>
            <a:r>
              <a:rPr lang="ru-RU" b="0" dirty="0"/>
              <a:t> </a:t>
            </a:r>
            <a:r>
              <a:rPr lang="ru-RU" b="0" dirty="0" err="1"/>
              <a:t>Радянському</a:t>
            </a:r>
            <a:r>
              <a:rPr lang="ru-RU" b="0" dirty="0"/>
              <a:t> </a:t>
            </a:r>
            <a:r>
              <a:rPr lang="ru-RU" b="0" dirty="0" err="1"/>
              <a:t>Союзі</a:t>
            </a:r>
            <a:r>
              <a:rPr lang="ru-RU" b="0" dirty="0"/>
              <a:t>. Проект </a:t>
            </a:r>
            <a:r>
              <a:rPr lang="ru-RU" b="0" dirty="0" err="1"/>
              <a:t>Держпрому</a:t>
            </a:r>
            <a:r>
              <a:rPr lang="ru-RU" b="0" dirty="0"/>
              <a:t>  </a:t>
            </a:r>
            <a:r>
              <a:rPr lang="ru-RU" b="0" dirty="0" err="1"/>
              <a:t>розробили</a:t>
            </a:r>
            <a:r>
              <a:rPr lang="ru-RU" b="0" dirty="0"/>
              <a:t> </a:t>
            </a:r>
            <a:r>
              <a:rPr lang="ru-RU" b="0" dirty="0" err="1"/>
              <a:t>ленінградські</a:t>
            </a:r>
            <a:r>
              <a:rPr lang="ru-RU" b="0" dirty="0"/>
              <a:t> </a:t>
            </a:r>
            <a:r>
              <a:rPr lang="ru-RU" b="0" dirty="0" err="1"/>
              <a:t>архітектори</a:t>
            </a:r>
            <a:r>
              <a:rPr lang="ru-RU" b="0" dirty="0"/>
              <a:t> С. </a:t>
            </a:r>
            <a:r>
              <a:rPr lang="ru-RU" b="0" dirty="0" err="1"/>
              <a:t>Серафімов</a:t>
            </a:r>
            <a:r>
              <a:rPr lang="ru-RU" b="0" dirty="0"/>
              <a:t>, С. </a:t>
            </a:r>
            <a:r>
              <a:rPr lang="ru-RU" b="0" dirty="0" err="1"/>
              <a:t>Кравець</a:t>
            </a:r>
            <a:r>
              <a:rPr lang="ru-RU" b="0" dirty="0"/>
              <a:t>, М. </a:t>
            </a:r>
            <a:r>
              <a:rPr lang="ru-RU" b="0" dirty="0" err="1"/>
              <a:t>Фельгерт</a:t>
            </a:r>
            <a:r>
              <a:rPr lang="ru-RU" b="0" dirty="0"/>
              <a:t>. </a:t>
            </a:r>
            <a:r>
              <a:rPr lang="ru-RU" b="0" dirty="0" err="1"/>
              <a:t>Величезну</a:t>
            </a:r>
            <a:r>
              <a:rPr lang="ru-RU" b="0" dirty="0"/>
              <a:t> </a:t>
            </a:r>
            <a:r>
              <a:rPr lang="ru-RU" b="0" dirty="0" err="1"/>
              <a:t>навіть</a:t>
            </a:r>
            <a:r>
              <a:rPr lang="ru-RU" b="0" dirty="0"/>
              <a:t> за </a:t>
            </a:r>
            <a:r>
              <a:rPr lang="ru-RU" b="0" dirty="0" err="1"/>
              <a:t>сучасними</a:t>
            </a:r>
            <a:r>
              <a:rPr lang="ru-RU" b="0" dirty="0"/>
              <a:t> стандартами </a:t>
            </a:r>
            <a:r>
              <a:rPr lang="ru-RU" b="0" dirty="0" err="1"/>
              <a:t>багатоповерхову</a:t>
            </a:r>
            <a:r>
              <a:rPr lang="ru-RU" b="0" dirty="0"/>
              <a:t> </a:t>
            </a:r>
            <a:r>
              <a:rPr lang="ru-RU" b="0" dirty="0" err="1"/>
              <a:t>каркасну</a:t>
            </a:r>
            <a:r>
              <a:rPr lang="ru-RU" b="0" dirty="0"/>
              <a:t> </a:t>
            </a:r>
            <a:r>
              <a:rPr lang="ru-RU" b="0" dirty="0" err="1"/>
              <a:t>конструкцію</a:t>
            </a:r>
            <a:r>
              <a:rPr lang="ru-RU" b="0" dirty="0"/>
              <a:t> з бетону, де </a:t>
            </a:r>
            <a:r>
              <a:rPr lang="ru-RU" b="0" dirty="0" err="1"/>
              <a:t>нараховується</a:t>
            </a:r>
            <a:r>
              <a:rPr lang="ru-RU" b="0" dirty="0"/>
              <a:t> 4500 </a:t>
            </a:r>
            <a:r>
              <a:rPr lang="ru-RU" b="0" dirty="0" err="1"/>
              <a:t>віконних</a:t>
            </a:r>
            <a:r>
              <a:rPr lang="ru-RU" b="0" dirty="0"/>
              <a:t> </a:t>
            </a:r>
            <a:r>
              <a:rPr lang="ru-RU" b="0" dirty="0" err="1"/>
              <a:t>прорізів</a:t>
            </a:r>
            <a:r>
              <a:rPr lang="ru-RU" b="0" dirty="0"/>
              <a:t> і 17 </a:t>
            </a:r>
            <a:r>
              <a:rPr lang="ru-RU" b="0" dirty="0" err="1"/>
              <a:t>гектарів</a:t>
            </a:r>
            <a:r>
              <a:rPr lang="ru-RU" b="0" dirty="0"/>
              <a:t> </a:t>
            </a:r>
            <a:r>
              <a:rPr lang="ru-RU" b="0" dirty="0" err="1"/>
              <a:t>скла</a:t>
            </a:r>
            <a:r>
              <a:rPr lang="ru-RU" b="0" dirty="0"/>
              <a:t>,  </a:t>
            </a:r>
            <a:r>
              <a:rPr lang="ru-RU" b="0" dirty="0" err="1"/>
              <a:t>звели</a:t>
            </a:r>
            <a:r>
              <a:rPr lang="ru-RU" b="0" dirty="0"/>
              <a:t> у </a:t>
            </a:r>
            <a:r>
              <a:rPr lang="ru-RU" b="0" dirty="0" err="1"/>
              <a:t>винятково</a:t>
            </a:r>
            <a:r>
              <a:rPr lang="ru-RU" b="0" dirty="0"/>
              <a:t> короткий строк: 1925-1928 роки. На </a:t>
            </a:r>
            <a:r>
              <a:rPr lang="ru-RU" b="0" dirty="0" err="1"/>
              <a:t>поточний</a:t>
            </a:r>
            <a:r>
              <a:rPr lang="ru-RU" b="0" dirty="0"/>
              <a:t> момент у </a:t>
            </a:r>
            <a:r>
              <a:rPr lang="ru-RU" b="0" dirty="0" err="1"/>
              <a:t>будівлі</a:t>
            </a:r>
            <a:r>
              <a:rPr lang="ru-RU" b="0" dirty="0"/>
              <a:t> </a:t>
            </a:r>
            <a:r>
              <a:rPr lang="ru-RU" b="0" dirty="0" err="1"/>
              <a:t>Держпрому</a:t>
            </a:r>
            <a:r>
              <a:rPr lang="ru-RU" b="0" dirty="0"/>
              <a:t> </a:t>
            </a:r>
            <a:r>
              <a:rPr lang="ru-RU" b="0" dirty="0" err="1"/>
              <a:t>розташовано</a:t>
            </a:r>
            <a:r>
              <a:rPr lang="ru-RU" b="0" dirty="0"/>
              <a:t> </a:t>
            </a:r>
            <a:r>
              <a:rPr lang="ru-RU" b="0" dirty="0" err="1"/>
              <a:t>адміністративні</a:t>
            </a:r>
            <a:r>
              <a:rPr lang="ru-RU" b="0" dirty="0"/>
              <a:t> установи, </a:t>
            </a:r>
            <a:r>
              <a:rPr lang="ru-RU" b="0" dirty="0" err="1"/>
              <a:t>які</a:t>
            </a:r>
            <a:r>
              <a:rPr lang="ru-RU" b="0" dirty="0"/>
              <a:t> </a:t>
            </a:r>
            <a:r>
              <a:rPr lang="ru-RU" b="0" dirty="0" err="1"/>
              <a:t>спеціалізуються</a:t>
            </a:r>
            <a:r>
              <a:rPr lang="ru-RU" b="0" dirty="0"/>
              <a:t> в </a:t>
            </a:r>
            <a:r>
              <a:rPr lang="ru-RU" b="0" dirty="0" err="1"/>
              <a:t>різних</a:t>
            </a:r>
            <a:r>
              <a:rPr lang="ru-RU" b="0" dirty="0"/>
              <a:t> </a:t>
            </a:r>
            <a:r>
              <a:rPr lang="ru-RU" b="0" dirty="0" err="1"/>
              <a:t>галузях</a:t>
            </a:r>
            <a:r>
              <a:rPr lang="ru-RU" b="0" dirty="0"/>
              <a:t> </a:t>
            </a:r>
            <a:r>
              <a:rPr lang="ru-RU" b="0" dirty="0" err="1"/>
              <a:t>економіки</a:t>
            </a:r>
            <a:r>
              <a:rPr lang="ru-RU" b="0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844824"/>
            <a:ext cx="3635896" cy="2354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28640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7. </a:t>
            </a:r>
            <a:r>
              <a:rPr lang="ru-RU" dirty="0" err="1"/>
              <a:t>Житловий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шпилем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844824"/>
            <a:ext cx="4040188" cy="2901999"/>
          </a:xfrm>
        </p:spPr>
        <p:txBody>
          <a:bodyPr>
            <a:noAutofit/>
          </a:bodyPr>
          <a:lstStyle/>
          <a:p>
            <a:pPr algn="ctr"/>
            <a:r>
              <a:rPr lang="ru-RU" b="0" dirty="0" err="1"/>
              <a:t>Житловий</a:t>
            </a:r>
            <a:r>
              <a:rPr lang="ru-RU" b="0" dirty="0"/>
              <a:t> </a:t>
            </a:r>
            <a:r>
              <a:rPr lang="ru-RU" b="0" dirty="0" err="1"/>
              <a:t>будинок</a:t>
            </a:r>
            <a:r>
              <a:rPr lang="ru-RU" b="0" dirty="0"/>
              <a:t> </a:t>
            </a:r>
            <a:r>
              <a:rPr lang="ru-RU" b="0" dirty="0" err="1"/>
              <a:t>зі</a:t>
            </a:r>
            <a:r>
              <a:rPr lang="ru-RU" b="0" dirty="0"/>
              <a:t> шпилем </a:t>
            </a:r>
            <a:r>
              <a:rPr lang="ru-RU" b="0" dirty="0" err="1"/>
              <a:t>розташовано</a:t>
            </a:r>
            <a:r>
              <a:rPr lang="ru-RU" b="0" dirty="0"/>
              <a:t> на </a:t>
            </a:r>
            <a:r>
              <a:rPr lang="ru-RU" b="0" dirty="0" err="1"/>
              <a:t>площі</a:t>
            </a:r>
            <a:r>
              <a:rPr lang="ru-RU" b="0" dirty="0"/>
              <a:t> </a:t>
            </a:r>
            <a:r>
              <a:rPr lang="ru-RU" b="0" dirty="0" err="1"/>
              <a:t>Конституції</a:t>
            </a:r>
            <a:r>
              <a:rPr lang="ru-RU" b="0" dirty="0"/>
              <a:t>. Становить </a:t>
            </a:r>
            <a:r>
              <a:rPr lang="ru-RU" b="0" dirty="0" err="1"/>
              <a:t>висотну</a:t>
            </a:r>
            <a:r>
              <a:rPr lang="ru-RU" b="0" dirty="0"/>
              <a:t> </a:t>
            </a:r>
            <a:r>
              <a:rPr lang="ru-RU" b="0" dirty="0" err="1"/>
              <a:t>домінанту</a:t>
            </a:r>
            <a:r>
              <a:rPr lang="ru-RU" b="0" dirty="0"/>
              <a:t> майдану і </a:t>
            </a:r>
            <a:r>
              <a:rPr lang="ru-RU" b="0" dirty="0" err="1"/>
              <a:t>займає</a:t>
            </a:r>
            <a:r>
              <a:rPr lang="ru-RU" b="0" dirty="0"/>
              <a:t> </a:t>
            </a:r>
            <a:r>
              <a:rPr lang="ru-RU" b="0" dirty="0" err="1"/>
              <a:t>цілий</a:t>
            </a:r>
            <a:r>
              <a:rPr lang="ru-RU" b="0" dirty="0"/>
              <a:t> квартал. </a:t>
            </a:r>
            <a:r>
              <a:rPr lang="ru-RU" b="0" dirty="0" err="1"/>
              <a:t>Висота</a:t>
            </a:r>
            <a:r>
              <a:rPr lang="ru-RU" b="0" dirty="0"/>
              <a:t> – 7-11 </a:t>
            </a:r>
            <a:r>
              <a:rPr lang="ru-RU" b="0" dirty="0" err="1"/>
              <a:t>поверхів</a:t>
            </a:r>
            <a:r>
              <a:rPr lang="ru-RU" b="0" dirty="0"/>
              <a:t>. </a:t>
            </a:r>
            <a:r>
              <a:rPr lang="ru-RU" b="0" dirty="0" err="1"/>
              <a:t>Збудований</a:t>
            </a:r>
            <a:r>
              <a:rPr lang="ru-RU" b="0" dirty="0"/>
              <a:t> за проектом П. I. </a:t>
            </a:r>
            <a:r>
              <a:rPr lang="ru-RU" b="0" dirty="0" err="1"/>
              <a:t>Арєшкіна</a:t>
            </a:r>
            <a:r>
              <a:rPr lang="ru-RU" b="0" dirty="0"/>
              <a:t> у 1954 </a:t>
            </a:r>
            <a:r>
              <a:rPr lang="ru-RU" b="0" dirty="0" err="1"/>
              <a:t>році</a:t>
            </a:r>
            <a:r>
              <a:rPr lang="ru-RU" b="0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9728" y="1844824"/>
            <a:ext cx="3410923" cy="2845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4823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637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Харків – місто-мільйонник, промисловий гігант і культурний центр Слобожанщини, що побував свого часу першою столицею України. Гучний і стрімкий, він володіє неповторним характером. З Харковом варто познайомитися, і робити це потрібно не поспішаючи – розмірено, але впевнено. Це місто просторих площ, широких проспектів, масштабних споруд. В його межах течуть дев’ять річок, найбільші з яких – Харків і Лопань.</vt:lpstr>
      <vt:lpstr>1. Пам'ятник Тарасові Шевченку</vt:lpstr>
      <vt:lpstr>2. Фонтан «Дзеркальний струмінь»</vt:lpstr>
      <vt:lpstr>3. Покровський собор</vt:lpstr>
      <vt:lpstr>4. Благовіщенський собор</vt:lpstr>
      <vt:lpstr>5. Успенський собор</vt:lpstr>
      <vt:lpstr>6. Держпром (Будинок державної промисловості)</vt:lpstr>
      <vt:lpstr>7. Житловий будинок зі шпилем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Vitaliy</dc:creator>
  <cp:lastModifiedBy>mama</cp:lastModifiedBy>
  <cp:revision>9</cp:revision>
  <dcterms:created xsi:type="dcterms:W3CDTF">2018-11-22T16:43:18Z</dcterms:created>
  <dcterms:modified xsi:type="dcterms:W3CDTF">2019-02-18T21:26:15Z</dcterms:modified>
</cp:coreProperties>
</file>