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Результат пошуку зображень за запитом &quot;картинки о школе для презентаци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91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7400" y="914400"/>
            <a:ext cx="63246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5760"/>
              </a:lnSpc>
            </a:pP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Тестове завдання </a:t>
            </a:r>
          </a:p>
          <a:p>
            <a:pPr algn="ctr">
              <a:lnSpc>
                <a:spcPts val="5760"/>
              </a:lnSpc>
            </a:pP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</a:t>
            </a:r>
          </a:p>
          <a:p>
            <a:pPr algn="ctr">
              <a:lnSpc>
                <a:spcPts val="5760"/>
              </a:lnSpc>
            </a:pP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двійкового кодування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5410200"/>
            <a:ext cx="37616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Виконала учениця 9-Б класу</a:t>
            </a:r>
          </a:p>
          <a:p>
            <a:pPr algn="ctr"/>
            <a:r>
              <a:rPr lang="uk-UA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ХЗОШ № 157</a:t>
            </a:r>
          </a:p>
          <a:p>
            <a:pPr algn="ctr"/>
            <a:r>
              <a:rPr lang="uk-UA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Тесленко Анастасія</a:t>
            </a:r>
            <a:endParaRPr lang="en-US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в конец 5">
            <a:hlinkClick r:id="rId3" action="ppaction://hlinksldjump" highlightClick="1"/>
          </p:cNvPr>
          <p:cNvSpPr/>
          <p:nvPr/>
        </p:nvSpPr>
        <p:spPr>
          <a:xfrm>
            <a:off x="7924800" y="6400800"/>
            <a:ext cx="685800" cy="457200"/>
          </a:xfrm>
          <a:prstGeom prst="actionButtonEn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Результат пошуку зображень за запитом &quot;картинки о школе для презентаци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28800" y="381000"/>
            <a:ext cx="537416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Яке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наведених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чисел у </a:t>
            </a:r>
          </a:p>
          <a:p>
            <a:pPr algn="ctr"/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двійковій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системі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числення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є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числом 158</a:t>
            </a:r>
            <a:r>
              <a:rPr lang="ru-RU" sz="28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1828800"/>
            <a:ext cx="7347781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Молодець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 Правильно!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2743200"/>
            <a:ext cx="7615611" cy="120032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/>
                <a:solidFill>
                  <a:schemeClr val="accent3"/>
                </a:solidFill>
              </a:rPr>
              <a:t>Дуже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 шкода, </a:t>
            </a:r>
          </a:p>
          <a:p>
            <a:pPr algn="ctr"/>
            <a:r>
              <a:rPr lang="ru-RU" sz="3600" b="1" dirty="0" err="1" smtClean="0">
                <a:ln/>
                <a:solidFill>
                  <a:schemeClr val="accent3"/>
                </a:solidFill>
              </a:rPr>
              <a:t>але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 Ваша </a:t>
            </a:r>
            <a:r>
              <a:rPr lang="ru-RU" sz="3600" b="1" dirty="0" err="1" smtClean="0">
                <a:ln/>
                <a:solidFill>
                  <a:schemeClr val="accent3"/>
                </a:solidFill>
              </a:rPr>
              <a:t>відповідь</a:t>
            </a:r>
            <a:r>
              <a:rPr lang="ru-RU" sz="3600" b="1" dirty="0" smtClean="0">
                <a:ln/>
                <a:solidFill>
                  <a:schemeClr val="accent3"/>
                </a:solidFill>
              </a:rPr>
              <a:t> неправильна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5000" y="5410200"/>
            <a:ext cx="2022221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11001110</a:t>
            </a:r>
            <a:r>
              <a:rPr lang="en-US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0800" y="4419600"/>
            <a:ext cx="1931427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10101111</a:t>
            </a:r>
            <a:r>
              <a:rPr lang="en-US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05400" y="4419600"/>
            <a:ext cx="2022221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10011110</a:t>
            </a:r>
            <a:r>
              <a:rPr lang="en-US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0" y="5410200"/>
            <a:ext cx="230315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10010010</a:t>
            </a:r>
            <a:r>
              <a:rPr lang="en-US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uk-UA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609600" y="533400"/>
            <a:ext cx="1219200" cy="114300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Улыбающееся лицо 16"/>
          <p:cNvSpPr/>
          <p:nvPr/>
        </p:nvSpPr>
        <p:spPr>
          <a:xfrm>
            <a:off x="7239000" y="533400"/>
            <a:ext cx="1219200" cy="106680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3733800" y="1676400"/>
            <a:ext cx="1335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Ой</a:t>
            </a:r>
            <a:endParaRPr lang="ru-RU" sz="54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Управляющая кнопка: в конец 18">
            <a:hlinkClick r:id="" action="ppaction://hlinkshowjump?jump=lastslide" highlightClick="1"/>
          </p:cNvPr>
          <p:cNvSpPr/>
          <p:nvPr/>
        </p:nvSpPr>
        <p:spPr>
          <a:xfrm>
            <a:off x="4572000" y="6172200"/>
            <a:ext cx="609600" cy="381000"/>
          </a:xfrm>
          <a:prstGeom prst="actionButtonE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8" grpId="0"/>
      <p:bldP spid="18" grpId="1"/>
      <p:bldP spid="18" grpId="2"/>
      <p:bldP spid="18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&quot;картинки о школе для презентаци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366" y="0"/>
            <a:ext cx="9187366" cy="69348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95400" y="990600"/>
            <a:ext cx="73461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нових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зустр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чей!!!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8853" y="2819400"/>
            <a:ext cx="7068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Різдвом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Христовим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!!!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3</cp:revision>
  <dcterms:created xsi:type="dcterms:W3CDTF">2006-08-16T00:00:00Z</dcterms:created>
  <dcterms:modified xsi:type="dcterms:W3CDTF">2017-12-23T06:10:42Z</dcterms:modified>
</cp:coreProperties>
</file>