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UQTwo5ZKfQ" TargetMode="External"/><Relationship Id="rId2" Type="http://schemas.openxmlformats.org/officeDocument/2006/relationships/hyperlink" Target="http://blog-pp-amanis.blogspot.com/2014/09/tryge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V8D4meMp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Використання тригерів у презентації</a:t>
            </a:r>
            <a:br>
              <a:rPr lang="uk-UA" dirty="0" smtClean="0"/>
            </a:br>
            <a:r>
              <a:rPr lang="ru-RU" b="1" i="1" dirty="0" err="1" smtClean="0"/>
              <a:t>Тригер</a:t>
            </a:r>
            <a:r>
              <a:rPr lang="ru-RU" b="1" dirty="0" smtClean="0"/>
              <a:t> -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спрацьовує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натискання</a:t>
            </a:r>
            <a:r>
              <a:rPr lang="ru-RU" dirty="0" smtClean="0"/>
              <a:t> на </a:t>
            </a:r>
            <a:r>
              <a:rPr lang="ru-RU" dirty="0" err="1" smtClean="0"/>
              <a:t>об'єкт</a:t>
            </a:r>
            <a:r>
              <a:rPr lang="ru-RU" dirty="0" smtClean="0"/>
              <a:t> (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тригерів</a:t>
            </a:r>
            <a:r>
              <a:rPr lang="ru-RU" dirty="0" smtClean="0"/>
              <a:t> - при </a:t>
            </a:r>
            <a:r>
              <a:rPr lang="ru-RU" dirty="0" err="1" smtClean="0"/>
              <a:t>натисканні</a:t>
            </a:r>
            <a:r>
              <a:rPr lang="ru-RU" dirty="0" smtClean="0"/>
              <a:t> на </a:t>
            </a:r>
            <a:r>
              <a:rPr lang="ru-RU" dirty="0" err="1" smtClean="0"/>
              <a:t>об'єкт</a:t>
            </a:r>
            <a:r>
              <a:rPr lang="ru-RU" dirty="0" smtClean="0"/>
              <a:t> слайду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автоматичний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на </a:t>
            </a:r>
            <a:r>
              <a:rPr lang="ru-RU" dirty="0" err="1" smtClean="0"/>
              <a:t>інший</a:t>
            </a:r>
            <a:r>
              <a:rPr lang="ru-RU" dirty="0" smtClean="0"/>
              <a:t> слайд!)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Улыбающееся лицо 11"/>
          <p:cNvSpPr/>
          <p:nvPr/>
        </p:nvSpPr>
        <p:spPr>
          <a:xfrm>
            <a:off x="1219200" y="1143000"/>
            <a:ext cx="1295400" cy="11430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Улыбающееся лицо 12"/>
          <p:cNvSpPr/>
          <p:nvPr/>
        </p:nvSpPr>
        <p:spPr>
          <a:xfrm>
            <a:off x="914400" y="5257800"/>
            <a:ext cx="1295400" cy="1143000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Улыбающееся лицо 13"/>
          <p:cNvSpPr/>
          <p:nvPr/>
        </p:nvSpPr>
        <p:spPr>
          <a:xfrm>
            <a:off x="3124200" y="1066800"/>
            <a:ext cx="1295400" cy="11430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Улыбающееся лицо 14"/>
          <p:cNvSpPr/>
          <p:nvPr/>
        </p:nvSpPr>
        <p:spPr>
          <a:xfrm>
            <a:off x="4876800" y="1066800"/>
            <a:ext cx="1295400" cy="114300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Улыбающееся лицо 15"/>
          <p:cNvSpPr/>
          <p:nvPr/>
        </p:nvSpPr>
        <p:spPr>
          <a:xfrm>
            <a:off x="6858000" y="5257800"/>
            <a:ext cx="1295400" cy="1143000"/>
          </a:xfrm>
          <a:prstGeom prst="smileyFac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Улыбающееся лицо 16"/>
          <p:cNvSpPr/>
          <p:nvPr/>
        </p:nvSpPr>
        <p:spPr>
          <a:xfrm>
            <a:off x="6858000" y="1143000"/>
            <a:ext cx="1295400" cy="1143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2895600" y="26670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Arial Black" pitchFamily="34" charset="0"/>
              </a:rPr>
              <a:t>Прапор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95600" y="3886200"/>
            <a:ext cx="3733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України</a:t>
            </a:r>
            <a:endParaRPr lang="en-US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Вибери кольори національного прапору</a:t>
            </a:r>
            <a:endParaRPr lang="en-U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98576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784" t="24460" r="1079" b="16547"/>
          <a:stretch>
            <a:fillRect/>
          </a:stretch>
        </p:blipFill>
        <p:spPr bwMode="auto">
          <a:xfrm>
            <a:off x="304800" y="5334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3429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Лицо</a:t>
            </a:r>
            <a:r>
              <a:rPr lang="uk-UA" dirty="0" smtClean="0"/>
              <a:t> 11</a:t>
            </a:r>
            <a:endParaRPr lang="en-US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590800" y="3048000"/>
            <a:ext cx="38100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Джерела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blog-pp-amanis.blogspot.com/2014/09/trygery.html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www.youtube.com/watch?v=bUQTwo5ZKfQ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https://www.youtube.com/watch?v=PV8D4meMpSE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Використання тригерів у презентації Тригер - ефект, що спрацьовує після натискання на об'єкт (головна перевага тригерів - при натисканні на об'єкт слайду не відбувається автоматичний перехід на інший слайд!)</vt:lpstr>
      <vt:lpstr>Слайд 2</vt:lpstr>
      <vt:lpstr>Алгоритм</vt:lpstr>
      <vt:lpstr>Слайд 4</vt:lpstr>
      <vt:lpstr>Джерела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тригерів у презентації Тригер - ефект, що спрацьовує після натискання на об'єкт (головна перевага тригерів - при натисканні на об'єкт слайду не відбувається автоматичний перехід на інший слайд!)</dc:title>
  <dc:creator>mama</dc:creator>
  <cp:lastModifiedBy>mama</cp:lastModifiedBy>
  <cp:revision>1</cp:revision>
  <dcterms:created xsi:type="dcterms:W3CDTF">2006-08-16T00:00:00Z</dcterms:created>
  <dcterms:modified xsi:type="dcterms:W3CDTF">2017-12-07T08:43:58Z</dcterms:modified>
</cp:coreProperties>
</file>